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Masters/slideMaster30.xml" ContentType="application/vnd.openxmlformats-officedocument.presentationml.slideMaster+xml"/>
  <Override PartName="/ppt/slideMasters/slideMaster3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theme/theme13.xml" ContentType="application/vnd.openxmlformats-officedocument.theme+xml"/>
  <Override PartName="/ppt/slideLayouts/slideLayout14.xml" ContentType="application/vnd.openxmlformats-officedocument.presentationml.slideLayout+xml"/>
  <Override PartName="/ppt/theme/theme14.xml" ContentType="application/vnd.openxmlformats-officedocument.theme+xml"/>
  <Override PartName="/ppt/slideLayouts/slideLayout15.xml" ContentType="application/vnd.openxmlformats-officedocument.presentationml.slideLayout+xml"/>
  <Override PartName="/ppt/theme/theme15.xml" ContentType="application/vnd.openxmlformats-officedocument.theme+xml"/>
  <Override PartName="/ppt/slideLayouts/slideLayout16.xml" ContentType="application/vnd.openxmlformats-officedocument.presentationml.slideLayout+xml"/>
  <Override PartName="/ppt/theme/theme16.xml" ContentType="application/vnd.openxmlformats-officedocument.theme+xml"/>
  <Override PartName="/ppt/slideLayouts/slideLayout17.xml" ContentType="application/vnd.openxmlformats-officedocument.presentationml.slideLayout+xml"/>
  <Override PartName="/ppt/theme/theme17.xml" ContentType="application/vnd.openxmlformats-officedocument.theme+xml"/>
  <Override PartName="/ppt/slideLayouts/slideLayout18.xml" ContentType="application/vnd.openxmlformats-officedocument.presentationml.slideLayout+xml"/>
  <Override PartName="/ppt/theme/theme18.xml" ContentType="application/vnd.openxmlformats-officedocument.theme+xml"/>
  <Override PartName="/ppt/slideLayouts/slideLayout19.xml" ContentType="application/vnd.openxmlformats-officedocument.presentationml.slideLayout+xml"/>
  <Override PartName="/ppt/theme/theme19.xml" ContentType="application/vnd.openxmlformats-officedocument.theme+xml"/>
  <Override PartName="/ppt/slideLayouts/slideLayout20.xml" ContentType="application/vnd.openxmlformats-officedocument.presentationml.slideLayout+xml"/>
  <Override PartName="/ppt/theme/theme20.xml" ContentType="application/vnd.openxmlformats-officedocument.theme+xml"/>
  <Override PartName="/ppt/slideLayouts/slideLayout21.xml" ContentType="application/vnd.openxmlformats-officedocument.presentationml.slideLayout+xml"/>
  <Override PartName="/ppt/theme/theme21.xml" ContentType="application/vnd.openxmlformats-officedocument.theme+xml"/>
  <Override PartName="/ppt/slideLayouts/slideLayout22.xml" ContentType="application/vnd.openxmlformats-officedocument.presentationml.slideLayout+xml"/>
  <Override PartName="/ppt/theme/theme22.xml" ContentType="application/vnd.openxmlformats-officedocument.theme+xml"/>
  <Override PartName="/ppt/slideLayouts/slideLayout23.xml" ContentType="application/vnd.openxmlformats-officedocument.presentationml.slideLayout+xml"/>
  <Override PartName="/ppt/theme/theme23.xml" ContentType="application/vnd.openxmlformats-officedocument.theme+xml"/>
  <Override PartName="/ppt/slideLayouts/slideLayout24.xml" ContentType="application/vnd.openxmlformats-officedocument.presentationml.slideLayout+xml"/>
  <Override PartName="/ppt/theme/theme24.xml" ContentType="application/vnd.openxmlformats-officedocument.theme+xml"/>
  <Override PartName="/ppt/slideLayouts/slideLayout25.xml" ContentType="application/vnd.openxmlformats-officedocument.presentationml.slideLayout+xml"/>
  <Override PartName="/ppt/theme/theme25.xml" ContentType="application/vnd.openxmlformats-officedocument.theme+xml"/>
  <Override PartName="/ppt/slideLayouts/slideLayout26.xml" ContentType="application/vnd.openxmlformats-officedocument.presentationml.slideLayout+xml"/>
  <Override PartName="/ppt/theme/theme26.xml" ContentType="application/vnd.openxmlformats-officedocument.theme+xml"/>
  <Override PartName="/ppt/slideLayouts/slideLayout27.xml" ContentType="application/vnd.openxmlformats-officedocument.presentationml.slideLayout+xml"/>
  <Override PartName="/ppt/theme/theme27.xml" ContentType="application/vnd.openxmlformats-officedocument.theme+xml"/>
  <Override PartName="/ppt/slideLayouts/slideLayout28.xml" ContentType="application/vnd.openxmlformats-officedocument.presentationml.slideLayout+xml"/>
  <Override PartName="/ppt/theme/theme28.xml" ContentType="application/vnd.openxmlformats-officedocument.theme+xml"/>
  <Override PartName="/ppt/slideLayouts/slideLayout29.xml" ContentType="application/vnd.openxmlformats-officedocument.presentationml.slideLayout+xml"/>
  <Override PartName="/ppt/theme/theme29.xml" ContentType="application/vnd.openxmlformats-officedocument.theme+xml"/>
  <Override PartName="/ppt/slideLayouts/slideLayout30.xml" ContentType="application/vnd.openxmlformats-officedocument.presentationml.slideLayout+xml"/>
  <Override PartName="/ppt/theme/theme30.xml" ContentType="application/vnd.openxmlformats-officedocument.theme+xml"/>
  <Override PartName="/ppt/slideLayouts/slideLayout31.xml" ContentType="application/vnd.openxmlformats-officedocument.presentationml.slideLayout+xml"/>
  <Override PartName="/ppt/theme/theme3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  <p:sldMasterId id="2147483670" r:id="rId12"/>
    <p:sldMasterId id="2147483672" r:id="rId13"/>
    <p:sldMasterId id="2147483674" r:id="rId14"/>
    <p:sldMasterId id="2147483676" r:id="rId15"/>
    <p:sldMasterId id="2147483678" r:id="rId16"/>
    <p:sldMasterId id="2147483680" r:id="rId17"/>
    <p:sldMasterId id="2147483682" r:id="rId18"/>
    <p:sldMasterId id="2147483684" r:id="rId19"/>
    <p:sldMasterId id="2147483686" r:id="rId20"/>
    <p:sldMasterId id="2147483688" r:id="rId21"/>
    <p:sldMasterId id="2147483690" r:id="rId22"/>
    <p:sldMasterId id="2147483692" r:id="rId23"/>
    <p:sldMasterId id="2147483694" r:id="rId24"/>
    <p:sldMasterId id="2147483696" r:id="rId25"/>
    <p:sldMasterId id="2147483698" r:id="rId26"/>
    <p:sldMasterId id="2147483700" r:id="rId27"/>
    <p:sldMasterId id="2147483702" r:id="rId28"/>
    <p:sldMasterId id="2147483704" r:id="rId29"/>
    <p:sldMasterId id="2147483706" r:id="rId30"/>
    <p:sldMasterId id="2147483708" r:id="rId31"/>
  </p:sldMasterIdLst>
  <p:sldIdLst>
    <p:sldId id="256" r:id="rId32"/>
    <p:sldId id="257" r:id="rId33"/>
    <p:sldId id="258" r:id="rId34"/>
    <p:sldId id="259" r:id="rId35"/>
    <p:sldId id="260" r:id="rId36"/>
    <p:sldId id="261" r:id="rId37"/>
    <p:sldId id="262" r:id="rId38"/>
    <p:sldId id="263" r:id="rId39"/>
    <p:sldId id="264" r:id="rId40"/>
    <p:sldId id="265" r:id="rId41"/>
    <p:sldId id="266" r:id="rId42"/>
    <p:sldId id="267" r:id="rId43"/>
    <p:sldId id="268" r:id="rId44"/>
    <p:sldId id="269" r:id="rId45"/>
    <p:sldId id="270" r:id="rId46"/>
    <p:sldId id="271" r:id="rId4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546" y="10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3.xml"/><Relationship Id="rId42" Type="http://schemas.openxmlformats.org/officeDocument/2006/relationships/slide" Target="slides/slide11.xml"/><Relationship Id="rId47" Type="http://schemas.openxmlformats.org/officeDocument/2006/relationships/slide" Target="slides/slide16.xml"/><Relationship Id="rId50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" Target="slides/slide2.xml"/><Relationship Id="rId38" Type="http://schemas.openxmlformats.org/officeDocument/2006/relationships/slide" Target="slides/slide7.xml"/><Relationship Id="rId46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Master" Target="slideMasters/slideMaster29.xml"/><Relationship Id="rId4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1.xml"/><Relationship Id="rId37" Type="http://schemas.openxmlformats.org/officeDocument/2006/relationships/slide" Target="slides/slide6.xml"/><Relationship Id="rId40" Type="http://schemas.openxmlformats.org/officeDocument/2006/relationships/slide" Target="slides/slide9.xml"/><Relationship Id="rId45" Type="http://schemas.openxmlformats.org/officeDocument/2006/relationships/slide" Target="slides/slide14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Master" Target="slideMasters/slideMaster28.xml"/><Relationship Id="rId36" Type="http://schemas.openxmlformats.org/officeDocument/2006/relationships/slide" Target="slides/slide5.xml"/><Relationship Id="rId49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Master" Target="slideMasters/slideMaster31.xml"/><Relationship Id="rId44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Master" Target="slideMasters/slideMaster30.xml"/><Relationship Id="rId35" Type="http://schemas.openxmlformats.org/officeDocument/2006/relationships/slide" Target="slides/slide4.xml"/><Relationship Id="rId43" Type="http://schemas.openxmlformats.org/officeDocument/2006/relationships/slide" Target="slides/slide12.xml"/><Relationship Id="rId48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713160" y="732960"/>
            <a:ext cx="4799520" cy="84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strike="noStrike" spc="-1">
              <a:solidFill>
                <a:srgbClr val="000000"/>
              </a:solidFill>
              <a:latin typeface="OpenSymbo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4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NE_COLUMN_TEX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_AND_TWO_COLUMNS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_AND_TWO_COLUMNS_1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3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9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PlaceHolder 1"/>
          <p:cNvSpPr>
            <a:spLocks noGrp="1"/>
          </p:cNvSpPr>
          <p:nvPr>
            <p:ph type="title"/>
          </p:nvPr>
        </p:nvSpPr>
        <p:spPr>
          <a:xfrm>
            <a:off x="713160" y="732960"/>
            <a:ext cx="4799520" cy="84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46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PlaceHolder 1"/>
          <p:cNvSpPr>
            <a:spLocks noGrp="1"/>
          </p:cNvSpPr>
          <p:nvPr>
            <p:ph type="title"/>
          </p:nvPr>
        </p:nvSpPr>
        <p:spPr>
          <a:xfrm>
            <a:off x="713160" y="732960"/>
            <a:ext cx="4799520" cy="84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486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7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PlaceHolder 1"/>
          <p:cNvSpPr>
            <a:spLocks noGrp="1"/>
          </p:cNvSpPr>
          <p:nvPr>
            <p:ph type="title"/>
          </p:nvPr>
        </p:nvSpPr>
        <p:spPr>
          <a:xfrm>
            <a:off x="713160" y="732960"/>
            <a:ext cx="4799520" cy="84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imple-light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1_1_1_1_1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1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10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16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17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18.xml"/></Relationships>
</file>

<file path=ppt/slideMasters/_rels/slideMaster19.xml.rels><?xml version="1.0" encoding="UTF-8" standalone="yes"?>
<Relationships xmlns="http://schemas.openxmlformats.org/package/2006/relationships"><Relationship Id="rId2" Type="http://schemas.openxmlformats.org/officeDocument/2006/relationships/theme" Target="../theme/theme19.xml"/><Relationship Id="rId1" Type="http://schemas.openxmlformats.org/officeDocument/2006/relationships/slideLayout" Target="../slideLayouts/slideLayout1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20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3A1uf1Q" TargetMode="External"/><Relationship Id="rId2" Type="http://schemas.openxmlformats.org/officeDocument/2006/relationships/theme" Target="../theme/theme20.xml"/><Relationship Id="rId1" Type="http://schemas.openxmlformats.org/officeDocument/2006/relationships/slideLayout" Target="../slideLayouts/slideLayout20.xml"/><Relationship Id="rId4" Type="http://schemas.openxmlformats.org/officeDocument/2006/relationships/hyperlink" Target="http://bit.ly/2TtBDfr" TargetMode="External"/></Relationships>
</file>

<file path=ppt/slideMasters/_rels/slideMaster21.xml.rels><?xml version="1.0" encoding="UTF-8" standalone="yes"?>
<Relationships xmlns="http://schemas.openxmlformats.org/package/2006/relationships"><Relationship Id="rId2" Type="http://schemas.openxmlformats.org/officeDocument/2006/relationships/theme" Target="../theme/theme21.xml"/><Relationship Id="rId1" Type="http://schemas.openxmlformats.org/officeDocument/2006/relationships/slideLayout" Target="../slideLayouts/slideLayout21.xml"/></Relationships>
</file>

<file path=ppt/slideMasters/_rels/slideMaster2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2.xml"/><Relationship Id="rId1" Type="http://schemas.openxmlformats.org/officeDocument/2006/relationships/slideLayout" Target="../slideLayouts/slideLayout22.xml"/></Relationships>
</file>

<file path=ppt/slideMasters/_rels/slideMaster23.xml.rels><?xml version="1.0" encoding="UTF-8" standalone="yes"?>
<Relationships xmlns="http://schemas.openxmlformats.org/package/2006/relationships"><Relationship Id="rId2" Type="http://schemas.openxmlformats.org/officeDocument/2006/relationships/theme" Target="../theme/theme23.xml"/><Relationship Id="rId1" Type="http://schemas.openxmlformats.org/officeDocument/2006/relationships/slideLayout" Target="../slideLayouts/slideLayout23.xml"/></Relationships>
</file>

<file path=ppt/slideMasters/_rels/slideMaster24.xml.rels><?xml version="1.0" encoding="UTF-8" standalone="yes"?>
<Relationships xmlns="http://schemas.openxmlformats.org/package/2006/relationships"><Relationship Id="rId2" Type="http://schemas.openxmlformats.org/officeDocument/2006/relationships/theme" Target="../theme/theme24.xml"/><Relationship Id="rId1" Type="http://schemas.openxmlformats.org/officeDocument/2006/relationships/slideLayout" Target="../slideLayouts/slideLayout24.xml"/></Relationships>
</file>

<file path=ppt/slideMasters/_rels/slideMaster25.xml.rels><?xml version="1.0" encoding="UTF-8" standalone="yes"?>
<Relationships xmlns="http://schemas.openxmlformats.org/package/2006/relationships"><Relationship Id="rId2" Type="http://schemas.openxmlformats.org/officeDocument/2006/relationships/theme" Target="../theme/theme25.xml"/><Relationship Id="rId1" Type="http://schemas.openxmlformats.org/officeDocument/2006/relationships/slideLayout" Target="../slideLayouts/slideLayout25.xml"/></Relationships>
</file>

<file path=ppt/slideMasters/_rels/slideMaster26.xml.rels><?xml version="1.0" encoding="UTF-8" standalone="yes"?>
<Relationships xmlns="http://schemas.openxmlformats.org/package/2006/relationships"><Relationship Id="rId2" Type="http://schemas.openxmlformats.org/officeDocument/2006/relationships/theme" Target="../theme/theme26.xml"/><Relationship Id="rId1" Type="http://schemas.openxmlformats.org/officeDocument/2006/relationships/slideLayout" Target="../slideLayouts/slideLayout26.xml"/></Relationships>
</file>

<file path=ppt/slideMasters/_rels/slideMaster27.xml.rels><?xml version="1.0" encoding="UTF-8" standalone="yes"?>
<Relationships xmlns="http://schemas.openxmlformats.org/package/2006/relationships"><Relationship Id="rId2" Type="http://schemas.openxmlformats.org/officeDocument/2006/relationships/theme" Target="../theme/theme27.xml"/><Relationship Id="rId1" Type="http://schemas.openxmlformats.org/officeDocument/2006/relationships/slideLayout" Target="../slideLayouts/slideLayout27.xml"/></Relationships>
</file>

<file path=ppt/slideMasters/_rels/slideMaster28.xml.rels><?xml version="1.0" encoding="UTF-8" standalone="yes"?>
<Relationships xmlns="http://schemas.openxmlformats.org/package/2006/relationships"><Relationship Id="rId2" Type="http://schemas.openxmlformats.org/officeDocument/2006/relationships/theme" Target="../theme/theme28.xml"/><Relationship Id="rId1" Type="http://schemas.openxmlformats.org/officeDocument/2006/relationships/slideLayout" Target="../slideLayouts/slideLayout28.xml"/></Relationships>
</file>

<file path=ppt/slideMasters/_rels/slideMaster29.xml.rels><?xml version="1.0" encoding="UTF-8" standalone="yes"?>
<Relationships xmlns="http://schemas.openxmlformats.org/package/2006/relationships"><Relationship Id="rId2" Type="http://schemas.openxmlformats.org/officeDocument/2006/relationships/theme" Target="../theme/theme29.xml"/><Relationship Id="rId1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30.xml.rels><?xml version="1.0" encoding="UTF-8" standalone="yes"?>
<Relationships xmlns="http://schemas.openxmlformats.org/package/2006/relationships"><Relationship Id="rId2" Type="http://schemas.openxmlformats.org/officeDocument/2006/relationships/theme" Target="../theme/theme30.xml"/><Relationship Id="rId1" Type="http://schemas.openxmlformats.org/officeDocument/2006/relationships/slideLayout" Target="../slideLayouts/slideLayout30.xml"/></Relationships>
</file>

<file path=ppt/slideMasters/_rels/slideMaster31.xml.rels><?xml version="1.0" encoding="UTF-8" standalone="yes"?>
<Relationships xmlns="http://schemas.openxmlformats.org/package/2006/relationships"><Relationship Id="rId2" Type="http://schemas.openxmlformats.org/officeDocument/2006/relationships/theme" Target="../theme/theme31.xml"/><Relationship Id="rId1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oogle Shape;9;p2"/>
          <p:cNvGrpSpPr/>
          <p:nvPr/>
        </p:nvGrpSpPr>
        <p:grpSpPr>
          <a:xfrm>
            <a:off x="-272160" y="2128680"/>
            <a:ext cx="3744720" cy="3771000"/>
            <a:chOff x="-272160" y="2128680"/>
            <a:chExt cx="3744720" cy="3771000"/>
          </a:xfrm>
        </p:grpSpPr>
        <p:grpSp>
          <p:nvGrpSpPr>
            <p:cNvPr id="20" name="Google Shape;10;p2"/>
            <p:cNvGrpSpPr/>
            <p:nvPr/>
          </p:nvGrpSpPr>
          <p:grpSpPr>
            <a:xfrm>
              <a:off x="-272160" y="2128680"/>
              <a:ext cx="555120" cy="1666080"/>
              <a:chOff x="-272160" y="2128680"/>
              <a:chExt cx="555120" cy="1666080"/>
            </a:xfrm>
          </p:grpSpPr>
          <p:sp>
            <p:nvSpPr>
              <p:cNvPr id="2" name="Google Shape;11;p2"/>
              <p:cNvSpPr/>
              <p:nvPr/>
            </p:nvSpPr>
            <p:spPr>
              <a:xfrm>
                <a:off x="-272160" y="2128680"/>
                <a:ext cx="555120" cy="555120"/>
              </a:xfrm>
              <a:prstGeom prst="ellipse">
                <a:avLst/>
              </a:prstGeom>
              <a:noFill/>
              <a:ln w="38100">
                <a:solidFill>
                  <a:srgbClr val="99D5F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3" name="Google Shape;12;p2"/>
              <p:cNvSpPr/>
              <p:nvPr/>
            </p:nvSpPr>
            <p:spPr>
              <a:xfrm>
                <a:off x="-272160" y="2684160"/>
                <a:ext cx="555120" cy="555120"/>
              </a:xfrm>
              <a:prstGeom prst="ellipse">
                <a:avLst/>
              </a:prstGeom>
              <a:noFill/>
              <a:ln w="38100">
                <a:solidFill>
                  <a:srgbClr val="99D5F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4" name="Google Shape;13;p2"/>
              <p:cNvSpPr/>
              <p:nvPr/>
            </p:nvSpPr>
            <p:spPr>
              <a:xfrm>
                <a:off x="-272160" y="3239640"/>
                <a:ext cx="555120" cy="555120"/>
              </a:xfrm>
              <a:prstGeom prst="ellipse">
                <a:avLst/>
              </a:prstGeom>
              <a:noFill/>
              <a:ln w="38100">
                <a:solidFill>
                  <a:srgbClr val="99D5F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grpSp>
          <p:nvGrpSpPr>
            <p:cNvPr id="5" name="Google Shape;14;p2"/>
            <p:cNvGrpSpPr/>
            <p:nvPr/>
          </p:nvGrpSpPr>
          <p:grpSpPr>
            <a:xfrm>
              <a:off x="2202480" y="4629600"/>
              <a:ext cx="1270080" cy="1270080"/>
              <a:chOff x="2202480" y="4629600"/>
              <a:chExt cx="1270080" cy="1270080"/>
            </a:xfrm>
          </p:grpSpPr>
          <p:sp>
            <p:nvSpPr>
              <p:cNvPr id="6" name="Google Shape;15;p2"/>
              <p:cNvSpPr/>
              <p:nvPr/>
            </p:nvSpPr>
            <p:spPr>
              <a:xfrm>
                <a:off x="2202480" y="4629600"/>
                <a:ext cx="1270080" cy="1270080"/>
              </a:xfrm>
              <a:prstGeom prst="ellipse">
                <a:avLst/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7" name="Google Shape;16;p2"/>
              <p:cNvSpPr/>
              <p:nvPr/>
            </p:nvSpPr>
            <p:spPr>
              <a:xfrm>
                <a:off x="2517480" y="4944600"/>
                <a:ext cx="640080" cy="640080"/>
              </a:xfrm>
              <a:prstGeom prst="ellipse">
                <a:avLst/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  <p:grpSp>
        <p:nvGrpSpPr>
          <p:cNvPr id="8" name="Google Shape;17;p2"/>
          <p:cNvGrpSpPr/>
          <p:nvPr/>
        </p:nvGrpSpPr>
        <p:grpSpPr>
          <a:xfrm>
            <a:off x="-700560" y="-639000"/>
            <a:ext cx="10639080" cy="4904280"/>
            <a:chOff x="-700560" y="-639000"/>
            <a:chExt cx="10639080" cy="4904280"/>
          </a:xfrm>
        </p:grpSpPr>
        <p:grpSp>
          <p:nvGrpSpPr>
            <p:cNvPr id="9" name="Google Shape;18;p2"/>
            <p:cNvGrpSpPr/>
            <p:nvPr/>
          </p:nvGrpSpPr>
          <p:grpSpPr>
            <a:xfrm>
              <a:off x="3492360" y="444240"/>
              <a:ext cx="884520" cy="138240"/>
              <a:chOff x="3492360" y="444240"/>
              <a:chExt cx="884520" cy="138240"/>
            </a:xfrm>
          </p:grpSpPr>
          <p:sp>
            <p:nvSpPr>
              <p:cNvPr id="10" name="Google Shape;19;p2"/>
              <p:cNvSpPr/>
              <p:nvPr/>
            </p:nvSpPr>
            <p:spPr>
              <a:xfrm rot="8137200" flipV="1">
                <a:off x="3512160" y="46404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1" name="Google Shape;20;p2"/>
              <p:cNvSpPr/>
              <p:nvPr/>
            </p:nvSpPr>
            <p:spPr>
              <a:xfrm rot="8137200" flipV="1">
                <a:off x="3760920" y="46404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2" name="Google Shape;21;p2"/>
              <p:cNvSpPr/>
              <p:nvPr/>
            </p:nvSpPr>
            <p:spPr>
              <a:xfrm rot="8137200" flipV="1">
                <a:off x="4009320" y="46404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3" name="Google Shape;22;p2"/>
              <p:cNvSpPr/>
              <p:nvPr/>
            </p:nvSpPr>
            <p:spPr>
              <a:xfrm rot="8137200" flipV="1">
                <a:off x="4258080" y="46404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grpSp>
          <p:nvGrpSpPr>
            <p:cNvPr id="14" name="Google Shape;23;p2"/>
            <p:cNvGrpSpPr/>
            <p:nvPr/>
          </p:nvGrpSpPr>
          <p:grpSpPr>
            <a:xfrm>
              <a:off x="-700560" y="-639000"/>
              <a:ext cx="10639080" cy="4904280"/>
              <a:chOff x="-700560" y="-639000"/>
              <a:chExt cx="10639080" cy="4904280"/>
            </a:xfrm>
          </p:grpSpPr>
          <p:sp>
            <p:nvSpPr>
              <p:cNvPr id="15" name="Google Shape;24;p2"/>
              <p:cNvSpPr/>
              <p:nvPr/>
            </p:nvSpPr>
            <p:spPr>
              <a:xfrm>
                <a:off x="8668440" y="2995200"/>
                <a:ext cx="1270080" cy="1270080"/>
              </a:xfrm>
              <a:prstGeom prst="ellipse">
                <a:avLst/>
              </a:pr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6" name="Google Shape;25;p2"/>
              <p:cNvSpPr/>
              <p:nvPr/>
            </p:nvSpPr>
            <p:spPr>
              <a:xfrm flipH="1">
                <a:off x="-700560" y="-639000"/>
                <a:ext cx="1270080" cy="1270080"/>
              </a:xfrm>
              <a:prstGeom prst="ellipse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  <p:sp>
        <p:nvSpPr>
          <p:cNvPr id="17" name="PlaceHolder 1"/>
          <p:cNvSpPr>
            <a:spLocks noGrp="1"/>
          </p:cNvSpPr>
          <p:nvPr>
            <p:ph type="body"/>
          </p:nvPr>
        </p:nvSpPr>
        <p:spPr>
          <a:xfrm>
            <a:off x="5546520" y="583560"/>
            <a:ext cx="2884320" cy="3975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43333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18" name="PlaceHolder 2"/>
          <p:cNvSpPr>
            <a:spLocks noGrp="1"/>
          </p:cNvSpPr>
          <p:nvPr>
            <p:ph type="title"/>
          </p:nvPr>
        </p:nvSpPr>
        <p:spPr>
          <a:xfrm>
            <a:off x="739440" y="1170000"/>
            <a:ext cx="4806720" cy="21175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buNone/>
            </a:pPr>
            <a:r>
              <a:rPr lang="fr-FR" sz="50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5553720" y="1598760"/>
            <a:ext cx="2630160" cy="10800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buNone/>
            </a:pPr>
            <a:r>
              <a:rPr lang="fr-FR" sz="35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178" name="Google Shape;372;p19"/>
          <p:cNvGrpSpPr/>
          <p:nvPr/>
        </p:nvGrpSpPr>
        <p:grpSpPr>
          <a:xfrm>
            <a:off x="-687600" y="-708840"/>
            <a:ext cx="10460160" cy="5386320"/>
            <a:chOff x="-687600" y="-708840"/>
            <a:chExt cx="10460160" cy="5386320"/>
          </a:xfrm>
        </p:grpSpPr>
        <p:sp>
          <p:nvSpPr>
            <p:cNvPr id="179" name="Google Shape;373;p19"/>
            <p:cNvSpPr/>
            <p:nvPr/>
          </p:nvSpPr>
          <p:spPr>
            <a:xfrm>
              <a:off x="8502480" y="3407400"/>
              <a:ext cx="1270080" cy="1270080"/>
            </a:xfrm>
            <a:prstGeom prst="ellipse">
              <a:avLst/>
            </a:prstGeom>
            <a:solidFill>
              <a:schemeClr val="l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180" name="Google Shape;374;p19"/>
            <p:cNvSpPr/>
            <p:nvPr/>
          </p:nvSpPr>
          <p:spPr>
            <a:xfrm>
              <a:off x="-687600" y="-708840"/>
              <a:ext cx="1270080" cy="1270080"/>
            </a:xfrm>
            <a:prstGeom prst="ellipse">
              <a:avLst/>
            </a:prstGeom>
            <a:solidFill>
              <a:schemeClr val="l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  <p:grpSp>
        <p:nvGrpSpPr>
          <p:cNvPr id="181" name="Google Shape;375;p19"/>
          <p:cNvGrpSpPr/>
          <p:nvPr/>
        </p:nvGrpSpPr>
        <p:grpSpPr>
          <a:xfrm>
            <a:off x="-303840" y="-637920"/>
            <a:ext cx="10076400" cy="7262280"/>
            <a:chOff x="-303840" y="-637920"/>
            <a:chExt cx="10076400" cy="7262280"/>
          </a:xfrm>
        </p:grpSpPr>
        <p:grpSp>
          <p:nvGrpSpPr>
            <p:cNvPr id="182" name="Google Shape;376;p19"/>
            <p:cNvGrpSpPr/>
            <p:nvPr/>
          </p:nvGrpSpPr>
          <p:grpSpPr>
            <a:xfrm>
              <a:off x="-303840" y="3046680"/>
              <a:ext cx="9094680" cy="1723320"/>
              <a:chOff x="-303840" y="3046680"/>
              <a:chExt cx="9094680" cy="1723320"/>
            </a:xfrm>
          </p:grpSpPr>
          <p:grpSp>
            <p:nvGrpSpPr>
              <p:cNvPr id="183" name="Google Shape;377;p19"/>
              <p:cNvGrpSpPr/>
              <p:nvPr/>
            </p:nvGrpSpPr>
            <p:grpSpPr>
              <a:xfrm>
                <a:off x="-303840" y="3046680"/>
                <a:ext cx="555120" cy="1666080"/>
                <a:chOff x="-303840" y="3046680"/>
                <a:chExt cx="555120" cy="1666080"/>
              </a:xfrm>
            </p:grpSpPr>
            <p:sp>
              <p:nvSpPr>
                <p:cNvPr id="184" name="Google Shape;378;p19"/>
                <p:cNvSpPr/>
                <p:nvPr/>
              </p:nvSpPr>
              <p:spPr>
                <a:xfrm>
                  <a:off x="-303840" y="304668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185" name="Google Shape;379;p19"/>
                <p:cNvSpPr/>
                <p:nvPr/>
              </p:nvSpPr>
              <p:spPr>
                <a:xfrm>
                  <a:off x="-303840" y="360216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186" name="Google Shape;380;p19"/>
                <p:cNvSpPr/>
                <p:nvPr/>
              </p:nvSpPr>
              <p:spPr>
                <a:xfrm>
                  <a:off x="-303840" y="415764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  <p:grpSp>
            <p:nvGrpSpPr>
              <p:cNvPr id="187" name="Google Shape;381;p19"/>
              <p:cNvGrpSpPr/>
              <p:nvPr/>
            </p:nvGrpSpPr>
            <p:grpSpPr>
              <a:xfrm>
                <a:off x="8405280" y="4129200"/>
                <a:ext cx="385560" cy="640800"/>
                <a:chOff x="8405280" y="4129200"/>
                <a:chExt cx="385560" cy="640800"/>
              </a:xfrm>
            </p:grpSpPr>
            <p:cxnSp>
              <p:nvCxnSpPr>
                <p:cNvPr id="188" name="Google Shape;382;p19"/>
                <p:cNvCxnSpPr/>
                <p:nvPr/>
              </p:nvCxnSpPr>
              <p:spPr>
                <a:xfrm>
                  <a:off x="8405280" y="4129200"/>
                  <a:ext cx="360" cy="64116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189" name="Google Shape;383;p19"/>
                <p:cNvCxnSpPr/>
                <p:nvPr/>
              </p:nvCxnSpPr>
              <p:spPr>
                <a:xfrm>
                  <a:off x="8405280" y="4446360"/>
                  <a:ext cx="385920" cy="32364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190" name="Google Shape;384;p19"/>
                <p:cNvCxnSpPr/>
                <p:nvPr/>
              </p:nvCxnSpPr>
              <p:spPr>
                <a:xfrm flipV="1">
                  <a:off x="8405280" y="4129560"/>
                  <a:ext cx="385920" cy="32364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191" name="Google Shape;385;p19"/>
                <p:cNvCxnSpPr/>
                <p:nvPr/>
              </p:nvCxnSpPr>
              <p:spPr>
                <a:xfrm>
                  <a:off x="8408880" y="4450680"/>
                  <a:ext cx="382320" cy="36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</p:grpSp>
        </p:grpSp>
        <p:grpSp>
          <p:nvGrpSpPr>
            <p:cNvPr id="192" name="Google Shape;386;p19"/>
            <p:cNvGrpSpPr/>
            <p:nvPr/>
          </p:nvGrpSpPr>
          <p:grpSpPr>
            <a:xfrm>
              <a:off x="2409120" y="-637920"/>
              <a:ext cx="7363440" cy="7262280"/>
              <a:chOff x="2409120" y="-637920"/>
              <a:chExt cx="7363440" cy="7262280"/>
            </a:xfrm>
          </p:grpSpPr>
          <p:grpSp>
            <p:nvGrpSpPr>
              <p:cNvPr id="193" name="Google Shape;387;p19"/>
              <p:cNvGrpSpPr/>
              <p:nvPr/>
            </p:nvGrpSpPr>
            <p:grpSpPr>
              <a:xfrm>
                <a:off x="8502480" y="-637920"/>
                <a:ext cx="1270080" cy="1270080"/>
                <a:chOff x="8502480" y="-637920"/>
                <a:chExt cx="1270080" cy="1270080"/>
              </a:xfrm>
            </p:grpSpPr>
            <p:sp>
              <p:nvSpPr>
                <p:cNvPr id="194" name="Google Shape;388;p19"/>
                <p:cNvSpPr/>
                <p:nvPr/>
              </p:nvSpPr>
              <p:spPr>
                <a:xfrm>
                  <a:off x="8502480" y="-637920"/>
                  <a:ext cx="1270080" cy="127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195" name="Google Shape;389;p19"/>
                <p:cNvSpPr/>
                <p:nvPr/>
              </p:nvSpPr>
              <p:spPr>
                <a:xfrm>
                  <a:off x="8817480" y="-322920"/>
                  <a:ext cx="640080" cy="64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  <p:grpSp>
            <p:nvGrpSpPr>
              <p:cNvPr id="196" name="Google Shape;390;p19"/>
              <p:cNvGrpSpPr/>
              <p:nvPr/>
            </p:nvGrpSpPr>
            <p:grpSpPr>
              <a:xfrm>
                <a:off x="2409120" y="4604040"/>
                <a:ext cx="1017720" cy="2020320"/>
                <a:chOff x="2409120" y="4604040"/>
                <a:chExt cx="1017720" cy="2020320"/>
              </a:xfrm>
            </p:grpSpPr>
            <p:sp>
              <p:nvSpPr>
                <p:cNvPr id="197" name="Google Shape;391;p19"/>
                <p:cNvSpPr/>
                <p:nvPr/>
              </p:nvSpPr>
              <p:spPr>
                <a:xfrm flipH="1">
                  <a:off x="2786760" y="4604040"/>
                  <a:ext cx="640080" cy="2020320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198" name="Google Shape;392;p19"/>
                <p:cNvSpPr/>
                <p:nvPr/>
              </p:nvSpPr>
              <p:spPr>
                <a:xfrm flipH="1">
                  <a:off x="2409120" y="4604040"/>
                  <a:ext cx="640080" cy="2020320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</p:grpSp>
      </p:grpSp>
      <p:sp>
        <p:nvSpPr>
          <p:cNvPr id="19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Google Shape;394;p20"/>
          <p:cNvGrpSpPr/>
          <p:nvPr/>
        </p:nvGrpSpPr>
        <p:grpSpPr>
          <a:xfrm>
            <a:off x="-700560" y="-639000"/>
            <a:ext cx="10473120" cy="6362640"/>
            <a:chOff x="-700560" y="-639000"/>
            <a:chExt cx="10473120" cy="6362640"/>
          </a:xfrm>
        </p:grpSpPr>
        <p:sp>
          <p:nvSpPr>
            <p:cNvPr id="201" name="Google Shape;395;p20"/>
            <p:cNvSpPr/>
            <p:nvPr/>
          </p:nvSpPr>
          <p:spPr>
            <a:xfrm>
              <a:off x="8502480" y="4453560"/>
              <a:ext cx="1270080" cy="1270080"/>
            </a:xfrm>
            <a:prstGeom prst="ellipse">
              <a:avLst/>
            </a:prstGeom>
            <a:solidFill>
              <a:schemeClr val="accen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202" name="Google Shape;396;p20"/>
            <p:cNvSpPr/>
            <p:nvPr/>
          </p:nvSpPr>
          <p:spPr>
            <a:xfrm flipH="1">
              <a:off x="-700560" y="-639000"/>
              <a:ext cx="1270080" cy="1270080"/>
            </a:xfrm>
            <a:prstGeom prst="ellipse">
              <a:avLst/>
            </a:prstGeom>
            <a:solidFill>
              <a:schemeClr val="l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  <p:grpSp>
        <p:nvGrpSpPr>
          <p:cNvPr id="203" name="Google Shape;397;p20"/>
          <p:cNvGrpSpPr/>
          <p:nvPr/>
        </p:nvGrpSpPr>
        <p:grpSpPr>
          <a:xfrm>
            <a:off x="-303840" y="-25200"/>
            <a:ext cx="10864080" cy="6081480"/>
            <a:chOff x="-303840" y="-25200"/>
            <a:chExt cx="10864080" cy="6081480"/>
          </a:xfrm>
        </p:grpSpPr>
        <p:grpSp>
          <p:nvGrpSpPr>
            <p:cNvPr id="204" name="Google Shape;398;p20"/>
            <p:cNvGrpSpPr/>
            <p:nvPr/>
          </p:nvGrpSpPr>
          <p:grpSpPr>
            <a:xfrm>
              <a:off x="-303840" y="1738800"/>
              <a:ext cx="555120" cy="1665720"/>
              <a:chOff x="-303840" y="1738800"/>
              <a:chExt cx="555120" cy="1665720"/>
            </a:xfrm>
          </p:grpSpPr>
          <p:sp>
            <p:nvSpPr>
              <p:cNvPr id="205" name="Google Shape;399;p20"/>
              <p:cNvSpPr/>
              <p:nvPr/>
            </p:nvSpPr>
            <p:spPr>
              <a:xfrm>
                <a:off x="-303840" y="1738800"/>
                <a:ext cx="555120" cy="555120"/>
              </a:xfrm>
              <a:prstGeom prst="ellipse">
                <a:avLst/>
              </a:prstGeom>
              <a:noFill/>
              <a:ln w="38100">
                <a:solidFill>
                  <a:srgbClr val="99D5F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206" name="Google Shape;400;p20"/>
              <p:cNvSpPr/>
              <p:nvPr/>
            </p:nvSpPr>
            <p:spPr>
              <a:xfrm>
                <a:off x="-303840" y="2293920"/>
                <a:ext cx="555120" cy="555120"/>
              </a:xfrm>
              <a:prstGeom prst="ellipse">
                <a:avLst/>
              </a:prstGeom>
              <a:noFill/>
              <a:ln w="38100">
                <a:solidFill>
                  <a:srgbClr val="99D5F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207" name="Google Shape;401;p20"/>
              <p:cNvSpPr/>
              <p:nvPr/>
            </p:nvSpPr>
            <p:spPr>
              <a:xfrm>
                <a:off x="-303840" y="2849400"/>
                <a:ext cx="555120" cy="555120"/>
              </a:xfrm>
              <a:prstGeom prst="ellipse">
                <a:avLst/>
              </a:prstGeom>
              <a:noFill/>
              <a:ln w="38100">
                <a:solidFill>
                  <a:srgbClr val="99D5F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grpSp>
          <p:nvGrpSpPr>
            <p:cNvPr id="208" name="Google Shape;402;p20"/>
            <p:cNvGrpSpPr/>
            <p:nvPr/>
          </p:nvGrpSpPr>
          <p:grpSpPr>
            <a:xfrm>
              <a:off x="8167680" y="4757760"/>
              <a:ext cx="640440" cy="385560"/>
              <a:chOff x="8167680" y="4757760"/>
              <a:chExt cx="640440" cy="385560"/>
            </a:xfrm>
          </p:grpSpPr>
          <p:cxnSp>
            <p:nvCxnSpPr>
              <p:cNvPr id="209" name="Google Shape;403;p20"/>
              <p:cNvCxnSpPr/>
              <p:nvPr/>
            </p:nvCxnSpPr>
            <p:spPr>
              <a:xfrm flipH="1">
                <a:off x="8167680" y="4757760"/>
                <a:ext cx="640800" cy="360"/>
              </a:xfrm>
              <a:prstGeom prst="straightConnector1">
                <a:avLst/>
              </a:prstGeom>
              <a:ln w="38100">
                <a:solidFill>
                  <a:srgbClr val="99D5F0"/>
                </a:solidFill>
                <a:round/>
              </a:ln>
            </p:spPr>
          </p:cxnSp>
          <p:cxnSp>
            <p:nvCxnSpPr>
              <p:cNvPr id="210" name="Google Shape;404;p20"/>
              <p:cNvCxnSpPr/>
              <p:nvPr/>
            </p:nvCxnSpPr>
            <p:spPr>
              <a:xfrm flipH="1">
                <a:off x="8168040" y="4757760"/>
                <a:ext cx="323640" cy="385920"/>
              </a:xfrm>
              <a:prstGeom prst="straightConnector1">
                <a:avLst/>
              </a:prstGeom>
              <a:ln w="38100">
                <a:solidFill>
                  <a:srgbClr val="99D5F0"/>
                </a:solidFill>
                <a:round/>
              </a:ln>
            </p:spPr>
          </p:cxnSp>
          <p:cxnSp>
            <p:nvCxnSpPr>
              <p:cNvPr id="211" name="Google Shape;405;p20"/>
              <p:cNvCxnSpPr/>
              <p:nvPr/>
            </p:nvCxnSpPr>
            <p:spPr>
              <a:xfrm>
                <a:off x="8484840" y="4757760"/>
                <a:ext cx="323640" cy="385920"/>
              </a:xfrm>
              <a:prstGeom prst="straightConnector1">
                <a:avLst/>
              </a:prstGeom>
              <a:ln w="38100">
                <a:solidFill>
                  <a:srgbClr val="99D5F0"/>
                </a:solidFill>
                <a:round/>
              </a:ln>
            </p:spPr>
          </p:cxnSp>
          <p:cxnSp>
            <p:nvCxnSpPr>
              <p:cNvPr id="212" name="Google Shape;406;p20"/>
              <p:cNvCxnSpPr/>
              <p:nvPr/>
            </p:nvCxnSpPr>
            <p:spPr>
              <a:xfrm>
                <a:off x="8486640" y="4761360"/>
                <a:ext cx="360" cy="381960"/>
              </a:xfrm>
              <a:prstGeom prst="straightConnector1">
                <a:avLst/>
              </a:prstGeom>
              <a:ln w="38100">
                <a:solidFill>
                  <a:srgbClr val="99D5F0"/>
                </a:solidFill>
                <a:round/>
              </a:ln>
            </p:spPr>
          </p:cxnSp>
        </p:grpSp>
        <p:grpSp>
          <p:nvGrpSpPr>
            <p:cNvPr id="213" name="Google Shape;407;p20"/>
            <p:cNvGrpSpPr/>
            <p:nvPr/>
          </p:nvGrpSpPr>
          <p:grpSpPr>
            <a:xfrm>
              <a:off x="4027320" y="-25200"/>
              <a:ext cx="6532920" cy="6081480"/>
              <a:chOff x="4027320" y="-25200"/>
              <a:chExt cx="6532920" cy="6081480"/>
            </a:xfrm>
          </p:grpSpPr>
          <p:sp>
            <p:nvSpPr>
              <p:cNvPr id="214" name="Google Shape;408;p20"/>
              <p:cNvSpPr/>
              <p:nvPr/>
            </p:nvSpPr>
            <p:spPr>
              <a:xfrm rot="5400000">
                <a:off x="9230040" y="-71532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215" name="Google Shape;409;p20"/>
              <p:cNvSpPr/>
              <p:nvPr/>
            </p:nvSpPr>
            <p:spPr>
              <a:xfrm rot="5400000">
                <a:off x="9230040" y="-33732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grpSp>
            <p:nvGrpSpPr>
              <p:cNvPr id="216" name="Google Shape;410;p20"/>
              <p:cNvGrpSpPr/>
              <p:nvPr/>
            </p:nvGrpSpPr>
            <p:grpSpPr>
              <a:xfrm>
                <a:off x="4027320" y="4786200"/>
                <a:ext cx="1270080" cy="1270080"/>
                <a:chOff x="4027320" y="4786200"/>
                <a:chExt cx="1270080" cy="1270080"/>
              </a:xfrm>
            </p:grpSpPr>
            <p:sp>
              <p:nvSpPr>
                <p:cNvPr id="217" name="Google Shape;411;p20"/>
                <p:cNvSpPr/>
                <p:nvPr/>
              </p:nvSpPr>
              <p:spPr>
                <a:xfrm>
                  <a:off x="4027320" y="4786200"/>
                  <a:ext cx="1270080" cy="127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218" name="Google Shape;412;p20"/>
                <p:cNvSpPr/>
                <p:nvPr/>
              </p:nvSpPr>
              <p:spPr>
                <a:xfrm>
                  <a:off x="4342320" y="5101200"/>
                  <a:ext cx="640080" cy="64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</p:grpSp>
      </p:grpSp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713160" y="1067400"/>
            <a:ext cx="3241080" cy="12301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buNone/>
            </a:pPr>
            <a:r>
              <a:rPr lang="fr-FR" sz="35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220" name="PlaceHolder 2"/>
          <p:cNvSpPr>
            <a:spLocks noGrp="1"/>
          </p:cNvSpPr>
          <p:nvPr>
            <p:ph type="body"/>
          </p:nvPr>
        </p:nvSpPr>
        <p:spPr>
          <a:xfrm>
            <a:off x="4004280" y="523080"/>
            <a:ext cx="4370400" cy="18450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75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221" name="PlaceHolder 3"/>
          <p:cNvSpPr>
            <a:spLocks noGrp="1"/>
          </p:cNvSpPr>
          <p:nvPr>
            <p:ph type="body"/>
          </p:nvPr>
        </p:nvSpPr>
        <p:spPr>
          <a:xfrm>
            <a:off x="4004280" y="2635920"/>
            <a:ext cx="4370400" cy="18450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75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" name="Google Shape;30;p3"/>
          <p:cNvGrpSpPr/>
          <p:nvPr/>
        </p:nvGrpSpPr>
        <p:grpSpPr>
          <a:xfrm>
            <a:off x="-664560" y="-639000"/>
            <a:ext cx="10472760" cy="6362640"/>
            <a:chOff x="-664560" y="-639000"/>
            <a:chExt cx="10472760" cy="6362640"/>
          </a:xfrm>
        </p:grpSpPr>
        <p:sp>
          <p:nvSpPr>
            <p:cNvPr id="223" name="Google Shape;31;p3"/>
            <p:cNvSpPr/>
            <p:nvPr/>
          </p:nvSpPr>
          <p:spPr>
            <a:xfrm flipH="1">
              <a:off x="-664560" y="4453560"/>
              <a:ext cx="1270080" cy="1270080"/>
            </a:xfrm>
            <a:prstGeom prst="ellipse">
              <a:avLst/>
            </a:prstGeom>
            <a:solidFill>
              <a:schemeClr val="l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224" name="Google Shape;32;p3"/>
            <p:cNvSpPr/>
            <p:nvPr/>
          </p:nvSpPr>
          <p:spPr>
            <a:xfrm>
              <a:off x="8538120" y="-639000"/>
              <a:ext cx="1270080" cy="1270080"/>
            </a:xfrm>
            <a:prstGeom prst="ellipse">
              <a:avLst/>
            </a:prstGeom>
            <a:solidFill>
              <a:schemeClr val="l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  <p:grpSp>
        <p:nvGrpSpPr>
          <p:cNvPr id="225" name="Google Shape;33;p3"/>
          <p:cNvGrpSpPr/>
          <p:nvPr/>
        </p:nvGrpSpPr>
        <p:grpSpPr>
          <a:xfrm>
            <a:off x="153720" y="-637920"/>
            <a:ext cx="9222480" cy="7182720"/>
            <a:chOff x="153720" y="-637920"/>
            <a:chExt cx="9222480" cy="7182720"/>
          </a:xfrm>
        </p:grpSpPr>
        <p:grpSp>
          <p:nvGrpSpPr>
            <p:cNvPr id="226" name="Google Shape;34;p3"/>
            <p:cNvGrpSpPr/>
            <p:nvPr/>
          </p:nvGrpSpPr>
          <p:grpSpPr>
            <a:xfrm>
              <a:off x="153720" y="3046680"/>
              <a:ext cx="9222480" cy="1792440"/>
              <a:chOff x="153720" y="3046680"/>
              <a:chExt cx="9222480" cy="1792440"/>
            </a:xfrm>
          </p:grpSpPr>
          <p:grpSp>
            <p:nvGrpSpPr>
              <p:cNvPr id="227" name="Google Shape;35;p3"/>
              <p:cNvGrpSpPr/>
              <p:nvPr/>
            </p:nvGrpSpPr>
            <p:grpSpPr>
              <a:xfrm>
                <a:off x="8821080" y="3046680"/>
                <a:ext cx="555120" cy="1666080"/>
                <a:chOff x="8821080" y="3046680"/>
                <a:chExt cx="555120" cy="1666080"/>
              </a:xfrm>
            </p:grpSpPr>
            <p:sp>
              <p:nvSpPr>
                <p:cNvPr id="228" name="Google Shape;36;p3"/>
                <p:cNvSpPr/>
                <p:nvPr/>
              </p:nvSpPr>
              <p:spPr>
                <a:xfrm flipH="1">
                  <a:off x="8821080" y="304668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229" name="Google Shape;37;p3"/>
                <p:cNvSpPr/>
                <p:nvPr/>
              </p:nvSpPr>
              <p:spPr>
                <a:xfrm flipH="1">
                  <a:off x="8821080" y="360216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230" name="Google Shape;38;p3"/>
                <p:cNvSpPr/>
                <p:nvPr/>
              </p:nvSpPr>
              <p:spPr>
                <a:xfrm flipH="1">
                  <a:off x="8821080" y="415764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  <p:grpSp>
            <p:nvGrpSpPr>
              <p:cNvPr id="231" name="Google Shape;39;p3"/>
              <p:cNvGrpSpPr/>
              <p:nvPr/>
            </p:nvGrpSpPr>
            <p:grpSpPr>
              <a:xfrm>
                <a:off x="153720" y="4453560"/>
                <a:ext cx="640440" cy="385560"/>
                <a:chOff x="153720" y="4453560"/>
                <a:chExt cx="640440" cy="385560"/>
              </a:xfrm>
            </p:grpSpPr>
            <p:cxnSp>
              <p:nvCxnSpPr>
                <p:cNvPr id="232" name="Google Shape;40;p3"/>
                <p:cNvCxnSpPr/>
                <p:nvPr/>
              </p:nvCxnSpPr>
              <p:spPr>
                <a:xfrm>
                  <a:off x="153720" y="4453560"/>
                  <a:ext cx="640800" cy="36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233" name="Google Shape;41;p3"/>
                <p:cNvCxnSpPr/>
                <p:nvPr/>
              </p:nvCxnSpPr>
              <p:spPr>
                <a:xfrm>
                  <a:off x="470880" y="4453560"/>
                  <a:ext cx="323640" cy="38592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234" name="Google Shape;42;p3"/>
                <p:cNvCxnSpPr/>
                <p:nvPr/>
              </p:nvCxnSpPr>
              <p:spPr>
                <a:xfrm flipH="1">
                  <a:off x="154080" y="4453560"/>
                  <a:ext cx="323640" cy="38592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235" name="Google Shape;43;p3"/>
                <p:cNvCxnSpPr/>
                <p:nvPr/>
              </p:nvCxnSpPr>
              <p:spPr>
                <a:xfrm>
                  <a:off x="475200" y="4456800"/>
                  <a:ext cx="360" cy="38232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</p:grpSp>
        </p:grpSp>
        <p:grpSp>
          <p:nvGrpSpPr>
            <p:cNvPr id="236" name="Google Shape;44;p3"/>
            <p:cNvGrpSpPr/>
            <p:nvPr/>
          </p:nvGrpSpPr>
          <p:grpSpPr>
            <a:xfrm>
              <a:off x="2742480" y="-637920"/>
              <a:ext cx="4085640" cy="7182720"/>
              <a:chOff x="2742480" y="-637920"/>
              <a:chExt cx="4085640" cy="7182720"/>
            </a:xfrm>
          </p:grpSpPr>
          <p:sp>
            <p:nvSpPr>
              <p:cNvPr id="237" name="Google Shape;45;p3"/>
              <p:cNvSpPr/>
              <p:nvPr/>
            </p:nvSpPr>
            <p:spPr>
              <a:xfrm flipH="1">
                <a:off x="6188040" y="452448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238" name="Google Shape;46;p3"/>
              <p:cNvSpPr/>
              <p:nvPr/>
            </p:nvSpPr>
            <p:spPr>
              <a:xfrm flipH="1">
                <a:off x="5810400" y="452448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grpSp>
            <p:nvGrpSpPr>
              <p:cNvPr id="239" name="Google Shape;47;p3"/>
              <p:cNvGrpSpPr/>
              <p:nvPr/>
            </p:nvGrpSpPr>
            <p:grpSpPr>
              <a:xfrm>
                <a:off x="2742480" y="-637920"/>
                <a:ext cx="1270080" cy="1270080"/>
                <a:chOff x="2742480" y="-637920"/>
                <a:chExt cx="1270080" cy="1270080"/>
              </a:xfrm>
            </p:grpSpPr>
            <p:sp>
              <p:nvSpPr>
                <p:cNvPr id="240" name="Google Shape;48;p3"/>
                <p:cNvSpPr/>
                <p:nvPr/>
              </p:nvSpPr>
              <p:spPr>
                <a:xfrm flipH="1">
                  <a:off x="2742480" y="-637920"/>
                  <a:ext cx="1270080" cy="127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241" name="Google Shape;49;p3"/>
                <p:cNvSpPr/>
                <p:nvPr/>
              </p:nvSpPr>
              <p:spPr>
                <a:xfrm flipH="1">
                  <a:off x="3057480" y="-322920"/>
                  <a:ext cx="640080" cy="64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</p:grpSp>
      </p:grpSp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1644840" y="2616120"/>
            <a:ext cx="5854320" cy="8413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buNone/>
            </a:pPr>
            <a:r>
              <a:rPr lang="fr-FR" sz="50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243" name="PlaceHolder 2"/>
          <p:cNvSpPr>
            <a:spLocks noGrp="1"/>
          </p:cNvSpPr>
          <p:nvPr>
            <p:ph type="title"/>
          </p:nvPr>
        </p:nvSpPr>
        <p:spPr>
          <a:xfrm>
            <a:off x="3517920" y="1310760"/>
            <a:ext cx="2107440" cy="1104480"/>
          </a:xfrm>
          <a:prstGeom prst="rect">
            <a:avLst/>
          </a:prstGeom>
          <a:solidFill>
            <a:srgbClr val="99D5F0">
              <a:alpha val="37000"/>
            </a:srgbClr>
          </a:solidFill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6000" b="1" strike="noStrike" spc="-1">
                <a:solidFill>
                  <a:schemeClr val="dk1"/>
                </a:solidFill>
                <a:latin typeface="Poppins"/>
                <a:ea typeface="Poppins"/>
              </a:rPr>
              <a:t>xx%</a:t>
            </a:r>
            <a:endParaRPr lang="fr-FR" sz="60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244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720000" y="954720"/>
            <a:ext cx="6513120" cy="11901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buNone/>
            </a:pPr>
            <a:r>
              <a:rPr lang="fr-FR" sz="35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246" name="Google Shape;420;p21"/>
          <p:cNvSpPr/>
          <p:nvPr/>
        </p:nvSpPr>
        <p:spPr>
          <a:xfrm flipH="1">
            <a:off x="-700560" y="-639000"/>
            <a:ext cx="1270080" cy="1270080"/>
          </a:xfrm>
          <a:prstGeom prst="ellipse">
            <a:avLst/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strike="noStrike" spc="-1">
              <a:solidFill>
                <a:srgbClr val="000000"/>
              </a:solidFill>
              <a:latin typeface="OpenSymbol"/>
            </a:endParaRPr>
          </a:p>
        </p:txBody>
      </p:sp>
      <p:grpSp>
        <p:nvGrpSpPr>
          <p:cNvPr id="247" name="Google Shape;421;p21"/>
          <p:cNvGrpSpPr/>
          <p:nvPr/>
        </p:nvGrpSpPr>
        <p:grpSpPr>
          <a:xfrm>
            <a:off x="-1641600" y="-626040"/>
            <a:ext cx="11408040" cy="6069600"/>
            <a:chOff x="-1641600" y="-626040"/>
            <a:chExt cx="11408040" cy="6069600"/>
          </a:xfrm>
        </p:grpSpPr>
        <p:grpSp>
          <p:nvGrpSpPr>
            <p:cNvPr id="248" name="Google Shape;422;p21"/>
            <p:cNvGrpSpPr/>
            <p:nvPr/>
          </p:nvGrpSpPr>
          <p:grpSpPr>
            <a:xfrm>
              <a:off x="-1641600" y="-626040"/>
              <a:ext cx="11408040" cy="5769000"/>
              <a:chOff x="-1641600" y="-626040"/>
              <a:chExt cx="11408040" cy="5769000"/>
            </a:xfrm>
          </p:grpSpPr>
          <p:grpSp>
            <p:nvGrpSpPr>
              <p:cNvPr id="249" name="Google Shape;423;p21"/>
              <p:cNvGrpSpPr/>
              <p:nvPr/>
            </p:nvGrpSpPr>
            <p:grpSpPr>
              <a:xfrm>
                <a:off x="-1641600" y="4125240"/>
                <a:ext cx="2020320" cy="1017720"/>
                <a:chOff x="-1641600" y="4125240"/>
                <a:chExt cx="2020320" cy="1017720"/>
              </a:xfrm>
            </p:grpSpPr>
            <p:sp>
              <p:nvSpPr>
                <p:cNvPr id="250" name="Google Shape;424;p21"/>
                <p:cNvSpPr/>
                <p:nvPr/>
              </p:nvSpPr>
              <p:spPr>
                <a:xfrm rot="16200000" flipV="1">
                  <a:off x="-951480" y="3812760"/>
                  <a:ext cx="640080" cy="2020320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251" name="Google Shape;425;p21"/>
                <p:cNvSpPr/>
                <p:nvPr/>
              </p:nvSpPr>
              <p:spPr>
                <a:xfrm rot="16200000" flipV="1">
                  <a:off x="-951480" y="3435120"/>
                  <a:ext cx="640080" cy="2020320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  <p:grpSp>
            <p:nvGrpSpPr>
              <p:cNvPr id="252" name="Google Shape;426;p21"/>
              <p:cNvGrpSpPr/>
              <p:nvPr/>
            </p:nvGrpSpPr>
            <p:grpSpPr>
              <a:xfrm>
                <a:off x="8496360" y="-626040"/>
                <a:ext cx="1270080" cy="1270080"/>
                <a:chOff x="8496360" y="-626040"/>
                <a:chExt cx="1270080" cy="1270080"/>
              </a:xfrm>
            </p:grpSpPr>
            <p:sp>
              <p:nvSpPr>
                <p:cNvPr id="253" name="Google Shape;427;p21"/>
                <p:cNvSpPr/>
                <p:nvPr/>
              </p:nvSpPr>
              <p:spPr>
                <a:xfrm>
                  <a:off x="8496360" y="-626040"/>
                  <a:ext cx="1270080" cy="127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254" name="Google Shape;428;p21"/>
                <p:cNvSpPr/>
                <p:nvPr/>
              </p:nvSpPr>
              <p:spPr>
                <a:xfrm>
                  <a:off x="8811360" y="-311040"/>
                  <a:ext cx="640080" cy="64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</p:grpSp>
        <p:grpSp>
          <p:nvGrpSpPr>
            <p:cNvPr id="255" name="Google Shape;429;p21"/>
            <p:cNvGrpSpPr/>
            <p:nvPr/>
          </p:nvGrpSpPr>
          <p:grpSpPr>
            <a:xfrm>
              <a:off x="4212720" y="0"/>
              <a:ext cx="3454200" cy="5443560"/>
              <a:chOff x="4212720" y="0"/>
              <a:chExt cx="3454200" cy="5443560"/>
            </a:xfrm>
          </p:grpSpPr>
          <p:grpSp>
            <p:nvGrpSpPr>
              <p:cNvPr id="256" name="Google Shape;430;p21"/>
              <p:cNvGrpSpPr/>
              <p:nvPr/>
            </p:nvGrpSpPr>
            <p:grpSpPr>
              <a:xfrm>
                <a:off x="4212720" y="0"/>
                <a:ext cx="640440" cy="385560"/>
                <a:chOff x="4212720" y="0"/>
                <a:chExt cx="640440" cy="385560"/>
              </a:xfrm>
            </p:grpSpPr>
            <p:cxnSp>
              <p:nvCxnSpPr>
                <p:cNvPr id="257" name="Google Shape;431;p21"/>
                <p:cNvCxnSpPr/>
                <p:nvPr/>
              </p:nvCxnSpPr>
              <p:spPr>
                <a:xfrm flipH="1">
                  <a:off x="4212720" y="385560"/>
                  <a:ext cx="640800" cy="36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258" name="Google Shape;432;p21"/>
                <p:cNvCxnSpPr/>
                <p:nvPr/>
              </p:nvCxnSpPr>
              <p:spPr>
                <a:xfrm flipH="1" flipV="1">
                  <a:off x="4213080" y="0"/>
                  <a:ext cx="323640" cy="38592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259" name="Google Shape;433;p21"/>
                <p:cNvCxnSpPr/>
                <p:nvPr/>
              </p:nvCxnSpPr>
              <p:spPr>
                <a:xfrm flipV="1">
                  <a:off x="4529880" y="0"/>
                  <a:ext cx="323640" cy="38592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260" name="Google Shape;434;p21"/>
                <p:cNvCxnSpPr/>
                <p:nvPr/>
              </p:nvCxnSpPr>
              <p:spPr>
                <a:xfrm flipV="1">
                  <a:off x="4532040" y="0"/>
                  <a:ext cx="360" cy="38232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</p:grpSp>
          <p:grpSp>
            <p:nvGrpSpPr>
              <p:cNvPr id="261" name="Google Shape;435;p21"/>
              <p:cNvGrpSpPr/>
              <p:nvPr/>
            </p:nvGrpSpPr>
            <p:grpSpPr>
              <a:xfrm>
                <a:off x="6001200" y="4888440"/>
                <a:ext cx="1665720" cy="555120"/>
                <a:chOff x="6001200" y="4888440"/>
                <a:chExt cx="1665720" cy="555120"/>
              </a:xfrm>
            </p:grpSpPr>
            <p:sp>
              <p:nvSpPr>
                <p:cNvPr id="262" name="Google Shape;436;p21"/>
                <p:cNvSpPr/>
                <p:nvPr/>
              </p:nvSpPr>
              <p:spPr>
                <a:xfrm rot="5400000">
                  <a:off x="7111800" y="488844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263" name="Google Shape;437;p21"/>
                <p:cNvSpPr/>
                <p:nvPr/>
              </p:nvSpPr>
              <p:spPr>
                <a:xfrm rot="5400000">
                  <a:off x="6556320" y="488844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264" name="Google Shape;438;p21"/>
                <p:cNvSpPr/>
                <p:nvPr/>
              </p:nvSpPr>
              <p:spPr>
                <a:xfrm rot="5400000">
                  <a:off x="6001200" y="488844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35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266" name="Google Shape;445;p22"/>
          <p:cNvGrpSpPr/>
          <p:nvPr/>
        </p:nvGrpSpPr>
        <p:grpSpPr>
          <a:xfrm>
            <a:off x="0" y="-156240"/>
            <a:ext cx="10809720" cy="5574600"/>
            <a:chOff x="0" y="-156240"/>
            <a:chExt cx="10809720" cy="5574600"/>
          </a:xfrm>
        </p:grpSpPr>
        <p:grpSp>
          <p:nvGrpSpPr>
            <p:cNvPr id="267" name="Google Shape;446;p22"/>
            <p:cNvGrpSpPr/>
            <p:nvPr/>
          </p:nvGrpSpPr>
          <p:grpSpPr>
            <a:xfrm>
              <a:off x="8789400" y="-156240"/>
              <a:ext cx="2020320" cy="1017720"/>
              <a:chOff x="8789400" y="-156240"/>
              <a:chExt cx="2020320" cy="1017720"/>
            </a:xfrm>
          </p:grpSpPr>
          <p:sp>
            <p:nvSpPr>
              <p:cNvPr id="268" name="Google Shape;447;p22"/>
              <p:cNvSpPr/>
              <p:nvPr/>
            </p:nvSpPr>
            <p:spPr>
              <a:xfrm rot="16200000" flipH="1">
                <a:off x="9479520" y="-84600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269" name="Google Shape;448;p22"/>
              <p:cNvSpPr/>
              <p:nvPr/>
            </p:nvSpPr>
            <p:spPr>
              <a:xfrm rot="16200000" flipH="1">
                <a:off x="9479520" y="-46836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grpSp>
          <p:nvGrpSpPr>
            <p:cNvPr id="270" name="Google Shape;449;p22"/>
            <p:cNvGrpSpPr/>
            <p:nvPr/>
          </p:nvGrpSpPr>
          <p:grpSpPr>
            <a:xfrm>
              <a:off x="0" y="1479240"/>
              <a:ext cx="4590360" cy="3939120"/>
              <a:chOff x="0" y="1479240"/>
              <a:chExt cx="4590360" cy="3939120"/>
            </a:xfrm>
          </p:grpSpPr>
          <p:grpSp>
            <p:nvGrpSpPr>
              <p:cNvPr id="271" name="Google Shape;450;p22"/>
              <p:cNvGrpSpPr/>
              <p:nvPr/>
            </p:nvGrpSpPr>
            <p:grpSpPr>
              <a:xfrm>
                <a:off x="0" y="1479240"/>
                <a:ext cx="385560" cy="640440"/>
                <a:chOff x="0" y="1479240"/>
                <a:chExt cx="385560" cy="640440"/>
              </a:xfrm>
            </p:grpSpPr>
            <p:cxnSp>
              <p:nvCxnSpPr>
                <p:cNvPr id="272" name="Google Shape;451;p22"/>
                <p:cNvCxnSpPr/>
                <p:nvPr/>
              </p:nvCxnSpPr>
              <p:spPr>
                <a:xfrm>
                  <a:off x="385560" y="1479240"/>
                  <a:ext cx="360" cy="64080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273" name="Google Shape;452;p22"/>
                <p:cNvCxnSpPr/>
                <p:nvPr/>
              </p:nvCxnSpPr>
              <p:spPr>
                <a:xfrm flipH="1">
                  <a:off x="0" y="1796040"/>
                  <a:ext cx="385920" cy="32400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274" name="Google Shape;453;p22"/>
                <p:cNvCxnSpPr/>
                <p:nvPr/>
              </p:nvCxnSpPr>
              <p:spPr>
                <a:xfrm flipH="1" flipV="1">
                  <a:off x="0" y="1479240"/>
                  <a:ext cx="385920" cy="32400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275" name="Google Shape;454;p22"/>
                <p:cNvCxnSpPr/>
                <p:nvPr/>
              </p:nvCxnSpPr>
              <p:spPr>
                <a:xfrm flipH="1">
                  <a:off x="0" y="1800720"/>
                  <a:ext cx="382320" cy="36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</p:grpSp>
          <p:grpSp>
            <p:nvGrpSpPr>
              <p:cNvPr id="276" name="Google Shape;455;p22"/>
              <p:cNvGrpSpPr/>
              <p:nvPr/>
            </p:nvGrpSpPr>
            <p:grpSpPr>
              <a:xfrm>
                <a:off x="2924640" y="4863240"/>
                <a:ext cx="1665720" cy="555120"/>
                <a:chOff x="2924640" y="4863240"/>
                <a:chExt cx="1665720" cy="555120"/>
              </a:xfrm>
            </p:grpSpPr>
            <p:sp>
              <p:nvSpPr>
                <p:cNvPr id="277" name="Google Shape;456;p22"/>
                <p:cNvSpPr/>
                <p:nvPr/>
              </p:nvSpPr>
              <p:spPr>
                <a:xfrm rot="5400000">
                  <a:off x="4035240" y="486324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278" name="Google Shape;457;p22"/>
                <p:cNvSpPr/>
                <p:nvPr/>
              </p:nvSpPr>
              <p:spPr>
                <a:xfrm rot="5400000">
                  <a:off x="3479760" y="486324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279" name="Google Shape;458;p22"/>
                <p:cNvSpPr/>
                <p:nvPr/>
              </p:nvSpPr>
              <p:spPr>
                <a:xfrm rot="5400000">
                  <a:off x="2924640" y="486324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</p:grpSp>
      </p:grpSp>
      <p:grpSp>
        <p:nvGrpSpPr>
          <p:cNvPr id="280" name="Google Shape;459;p22"/>
          <p:cNvGrpSpPr/>
          <p:nvPr/>
        </p:nvGrpSpPr>
        <p:grpSpPr>
          <a:xfrm>
            <a:off x="4283640" y="-880560"/>
            <a:ext cx="4875480" cy="5158800"/>
            <a:chOff x="4283640" y="-880560"/>
            <a:chExt cx="4875480" cy="5158800"/>
          </a:xfrm>
        </p:grpSpPr>
        <p:sp>
          <p:nvSpPr>
            <p:cNvPr id="281" name="Google Shape;460;p22"/>
            <p:cNvSpPr/>
            <p:nvPr/>
          </p:nvSpPr>
          <p:spPr>
            <a:xfrm flipH="1">
              <a:off x="4283640" y="-880560"/>
              <a:ext cx="1270080" cy="1270080"/>
            </a:xfrm>
            <a:prstGeom prst="ellipse">
              <a:avLst/>
            </a:prstGeom>
            <a:solidFill>
              <a:schemeClr val="l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282" name="Google Shape;461;p22"/>
            <p:cNvSpPr/>
            <p:nvPr/>
          </p:nvSpPr>
          <p:spPr>
            <a:xfrm flipH="1">
              <a:off x="8523360" y="3008160"/>
              <a:ext cx="635760" cy="1270080"/>
            </a:xfrm>
            <a:custGeom>
              <a:avLst/>
              <a:gdLst>
                <a:gd name="textAreaLeft" fmla="*/ 360 w 635760"/>
                <a:gd name="textAreaRight" fmla="*/ 636480 w 635760"/>
                <a:gd name="textAreaTop" fmla="*/ 0 h 1270080"/>
                <a:gd name="textAreaBottom" fmla="*/ 1270440 h 1270080"/>
              </a:gdLst>
              <a:ahLst/>
              <a:cxnLst/>
              <a:rect l="textAreaLeft" t="textAreaTop" r="textAreaRight" b="textAreaBottom"/>
              <a:pathLst>
                <a:path w="23562" h="47053">
                  <a:moveTo>
                    <a:pt x="0" y="1"/>
                  </a:moveTo>
                  <a:lnTo>
                    <a:pt x="0" y="47053"/>
                  </a:lnTo>
                  <a:cubicBezTo>
                    <a:pt x="13012" y="47053"/>
                    <a:pt x="23561" y="36518"/>
                    <a:pt x="23561" y="23525"/>
                  </a:cubicBezTo>
                  <a:cubicBezTo>
                    <a:pt x="23561" y="10535"/>
                    <a:pt x="13012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grpSp>
          <p:nvGrpSpPr>
            <p:cNvPr id="283" name="Google Shape;462;p22"/>
            <p:cNvGrpSpPr/>
            <p:nvPr/>
          </p:nvGrpSpPr>
          <p:grpSpPr>
            <a:xfrm>
              <a:off x="8825760" y="2482920"/>
              <a:ext cx="138600" cy="883800"/>
              <a:chOff x="8825760" y="2482920"/>
              <a:chExt cx="138600" cy="883800"/>
            </a:xfrm>
          </p:grpSpPr>
          <p:sp>
            <p:nvSpPr>
              <p:cNvPr id="284" name="Google Shape;463;p22"/>
              <p:cNvSpPr/>
              <p:nvPr/>
            </p:nvSpPr>
            <p:spPr>
              <a:xfrm rot="18862800">
                <a:off x="8845920" y="250272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285" name="Google Shape;464;p22"/>
              <p:cNvSpPr/>
              <p:nvPr/>
            </p:nvSpPr>
            <p:spPr>
              <a:xfrm rot="18862800">
                <a:off x="8845920" y="275112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286" name="Google Shape;465;p22"/>
              <p:cNvSpPr/>
              <p:nvPr/>
            </p:nvSpPr>
            <p:spPr>
              <a:xfrm rot="18862800">
                <a:off x="8845920" y="299988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287" name="Google Shape;466;p22"/>
              <p:cNvSpPr/>
              <p:nvPr/>
            </p:nvSpPr>
            <p:spPr>
              <a:xfrm rot="18862800">
                <a:off x="8845920" y="324828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35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289" name="Google Shape;471;p23"/>
          <p:cNvGrpSpPr/>
          <p:nvPr/>
        </p:nvGrpSpPr>
        <p:grpSpPr>
          <a:xfrm>
            <a:off x="-1649880" y="-156240"/>
            <a:ext cx="2020320" cy="1017720"/>
            <a:chOff x="-1649880" y="-156240"/>
            <a:chExt cx="2020320" cy="1017720"/>
          </a:xfrm>
        </p:grpSpPr>
        <p:sp>
          <p:nvSpPr>
            <p:cNvPr id="290" name="Google Shape;472;p23"/>
            <p:cNvSpPr/>
            <p:nvPr/>
          </p:nvSpPr>
          <p:spPr>
            <a:xfrm rot="5400000">
              <a:off x="-959760" y="-846360"/>
              <a:ext cx="640080" cy="2020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1C365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291" name="Google Shape;473;p23"/>
            <p:cNvSpPr/>
            <p:nvPr/>
          </p:nvSpPr>
          <p:spPr>
            <a:xfrm rot="5400000">
              <a:off x="-959760" y="-468720"/>
              <a:ext cx="640080" cy="2020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1C365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  <p:grpSp>
        <p:nvGrpSpPr>
          <p:cNvPr id="292" name="Google Shape;474;p23"/>
          <p:cNvGrpSpPr/>
          <p:nvPr/>
        </p:nvGrpSpPr>
        <p:grpSpPr>
          <a:xfrm>
            <a:off x="3671640" y="-639000"/>
            <a:ext cx="6136560" cy="5949000"/>
            <a:chOff x="3671640" y="-639000"/>
            <a:chExt cx="6136560" cy="5949000"/>
          </a:xfrm>
        </p:grpSpPr>
        <p:grpSp>
          <p:nvGrpSpPr>
            <p:cNvPr id="293" name="Google Shape;475;p23"/>
            <p:cNvGrpSpPr/>
            <p:nvPr/>
          </p:nvGrpSpPr>
          <p:grpSpPr>
            <a:xfrm>
              <a:off x="3671640" y="4674240"/>
              <a:ext cx="1866240" cy="635760"/>
              <a:chOff x="3671640" y="4674240"/>
              <a:chExt cx="1866240" cy="635760"/>
            </a:xfrm>
          </p:grpSpPr>
          <p:sp>
            <p:nvSpPr>
              <p:cNvPr id="294" name="Google Shape;476;p23"/>
              <p:cNvSpPr/>
              <p:nvPr/>
            </p:nvSpPr>
            <p:spPr>
              <a:xfrm rot="5400000" flipH="1">
                <a:off x="3988800" y="4357080"/>
                <a:ext cx="635760" cy="1270080"/>
              </a:xfrm>
              <a:custGeom>
                <a:avLst/>
                <a:gdLst>
                  <a:gd name="textAreaLeft" fmla="*/ 360 w 635760"/>
                  <a:gd name="textAreaRight" fmla="*/ 636480 w 635760"/>
                  <a:gd name="textAreaTop" fmla="*/ 0 h 1270080"/>
                  <a:gd name="textAreaBottom" fmla="*/ 1270440 h 1270080"/>
                </a:gdLst>
                <a:ahLst/>
                <a:cxnLst/>
                <a:rect l="textAreaLeft" t="textAreaTop" r="textAreaRight" b="textAreaBottom"/>
                <a:pathLst>
                  <a:path w="23562" h="47053">
                    <a:moveTo>
                      <a:pt x="0" y="1"/>
                    </a:moveTo>
                    <a:lnTo>
                      <a:pt x="0" y="47053"/>
                    </a:lnTo>
                    <a:cubicBezTo>
                      <a:pt x="13012" y="47053"/>
                      <a:pt x="23561" y="36518"/>
                      <a:pt x="23561" y="23525"/>
                    </a:cubicBezTo>
                    <a:cubicBezTo>
                      <a:pt x="23561" y="10535"/>
                      <a:pt x="13012" y="1"/>
                      <a:pt x="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grpSp>
            <p:nvGrpSpPr>
              <p:cNvPr id="295" name="Google Shape;477;p23"/>
              <p:cNvGrpSpPr/>
              <p:nvPr/>
            </p:nvGrpSpPr>
            <p:grpSpPr>
              <a:xfrm>
                <a:off x="4653720" y="4926960"/>
                <a:ext cx="884160" cy="138600"/>
                <a:chOff x="4653720" y="4926960"/>
                <a:chExt cx="884160" cy="138600"/>
              </a:xfrm>
            </p:grpSpPr>
            <p:sp>
              <p:nvSpPr>
                <p:cNvPr id="296" name="Google Shape;478;p23"/>
                <p:cNvSpPr/>
                <p:nvPr/>
              </p:nvSpPr>
              <p:spPr>
                <a:xfrm rot="2662800">
                  <a:off x="5419800" y="4947120"/>
                  <a:ext cx="97920" cy="97920"/>
                </a:xfrm>
                <a:prstGeom prst="rect">
                  <a:avLst/>
                </a:prstGeom>
                <a:solidFill>
                  <a:schemeClr val="lt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48960" bIns="4896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297" name="Google Shape;479;p23"/>
                <p:cNvSpPr/>
                <p:nvPr/>
              </p:nvSpPr>
              <p:spPr>
                <a:xfrm rot="2662800">
                  <a:off x="5171040" y="4947120"/>
                  <a:ext cx="97920" cy="97920"/>
                </a:xfrm>
                <a:prstGeom prst="rect">
                  <a:avLst/>
                </a:prstGeom>
                <a:solidFill>
                  <a:schemeClr val="lt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48960" bIns="4896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298" name="Google Shape;480;p23"/>
                <p:cNvSpPr/>
                <p:nvPr/>
              </p:nvSpPr>
              <p:spPr>
                <a:xfrm rot="2662800">
                  <a:off x="4922640" y="4947120"/>
                  <a:ext cx="97920" cy="97920"/>
                </a:xfrm>
                <a:prstGeom prst="rect">
                  <a:avLst/>
                </a:prstGeom>
                <a:solidFill>
                  <a:schemeClr val="lt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48960" bIns="4896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299" name="Google Shape;481;p23"/>
                <p:cNvSpPr/>
                <p:nvPr/>
              </p:nvSpPr>
              <p:spPr>
                <a:xfrm rot="2662800">
                  <a:off x="4673880" y="4947120"/>
                  <a:ext cx="97920" cy="97920"/>
                </a:xfrm>
                <a:prstGeom prst="rect">
                  <a:avLst/>
                </a:prstGeom>
                <a:solidFill>
                  <a:schemeClr val="lt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48960" bIns="4896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</p:grpSp>
        <p:sp>
          <p:nvSpPr>
            <p:cNvPr id="300" name="Google Shape;482;p23"/>
            <p:cNvSpPr/>
            <p:nvPr/>
          </p:nvSpPr>
          <p:spPr>
            <a:xfrm>
              <a:off x="8538120" y="-639000"/>
              <a:ext cx="1270080" cy="1270080"/>
            </a:xfrm>
            <a:prstGeom prst="ellipse">
              <a:avLst/>
            </a:prstGeom>
            <a:solidFill>
              <a:schemeClr val="l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35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302" name="Google Shape;491;p24"/>
          <p:cNvGrpSpPr/>
          <p:nvPr/>
        </p:nvGrpSpPr>
        <p:grpSpPr>
          <a:xfrm>
            <a:off x="-627480" y="-639000"/>
            <a:ext cx="9786240" cy="6412680"/>
            <a:chOff x="-627480" y="-639000"/>
            <a:chExt cx="9786240" cy="6412680"/>
          </a:xfrm>
        </p:grpSpPr>
        <p:sp>
          <p:nvSpPr>
            <p:cNvPr id="303" name="Google Shape;492;p24"/>
            <p:cNvSpPr/>
            <p:nvPr/>
          </p:nvSpPr>
          <p:spPr>
            <a:xfrm flipH="1">
              <a:off x="-627480" y="-639000"/>
              <a:ext cx="1270080" cy="1270080"/>
            </a:xfrm>
            <a:prstGeom prst="ellipse">
              <a:avLst/>
            </a:prstGeom>
            <a:solidFill>
              <a:schemeClr val="l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304" name="Google Shape;493;p24"/>
            <p:cNvSpPr/>
            <p:nvPr/>
          </p:nvSpPr>
          <p:spPr>
            <a:xfrm flipH="1">
              <a:off x="8523000" y="4503600"/>
              <a:ext cx="635760" cy="1270080"/>
            </a:xfrm>
            <a:custGeom>
              <a:avLst/>
              <a:gdLst>
                <a:gd name="textAreaLeft" fmla="*/ 360 w 635760"/>
                <a:gd name="textAreaRight" fmla="*/ 636480 w 635760"/>
                <a:gd name="textAreaTop" fmla="*/ 0 h 1270080"/>
                <a:gd name="textAreaBottom" fmla="*/ 1270440 h 1270080"/>
              </a:gdLst>
              <a:ahLst/>
              <a:cxnLst/>
              <a:rect l="textAreaLeft" t="textAreaTop" r="textAreaRight" b="textAreaBottom"/>
              <a:pathLst>
                <a:path w="23562" h="47053">
                  <a:moveTo>
                    <a:pt x="0" y="1"/>
                  </a:moveTo>
                  <a:lnTo>
                    <a:pt x="0" y="47053"/>
                  </a:lnTo>
                  <a:cubicBezTo>
                    <a:pt x="13012" y="47053"/>
                    <a:pt x="23561" y="36518"/>
                    <a:pt x="23561" y="23525"/>
                  </a:cubicBezTo>
                  <a:cubicBezTo>
                    <a:pt x="23561" y="10535"/>
                    <a:pt x="13012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grpSp>
          <p:nvGrpSpPr>
            <p:cNvPr id="305" name="Google Shape;494;p24"/>
            <p:cNvGrpSpPr/>
            <p:nvPr/>
          </p:nvGrpSpPr>
          <p:grpSpPr>
            <a:xfrm>
              <a:off x="8816040" y="4134960"/>
              <a:ext cx="138240" cy="884160"/>
              <a:chOff x="8816040" y="4134960"/>
              <a:chExt cx="138240" cy="884160"/>
            </a:xfrm>
          </p:grpSpPr>
          <p:sp>
            <p:nvSpPr>
              <p:cNvPr id="306" name="Google Shape;495;p24"/>
              <p:cNvSpPr/>
              <p:nvPr/>
            </p:nvSpPr>
            <p:spPr>
              <a:xfrm rot="2737200" flipH="1">
                <a:off x="8836200" y="415476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307" name="Google Shape;496;p24"/>
              <p:cNvSpPr/>
              <p:nvPr/>
            </p:nvSpPr>
            <p:spPr>
              <a:xfrm rot="2737200" flipH="1">
                <a:off x="8836200" y="440316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308" name="Google Shape;497;p24"/>
              <p:cNvSpPr/>
              <p:nvPr/>
            </p:nvSpPr>
            <p:spPr>
              <a:xfrm rot="2737200" flipH="1">
                <a:off x="8836200" y="465192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309" name="Google Shape;498;p24"/>
              <p:cNvSpPr/>
              <p:nvPr/>
            </p:nvSpPr>
            <p:spPr>
              <a:xfrm rot="2737200" flipH="1">
                <a:off x="8836200" y="490032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  <p:grpSp>
        <p:nvGrpSpPr>
          <p:cNvPr id="310" name="Google Shape;499;p24"/>
          <p:cNvGrpSpPr/>
          <p:nvPr/>
        </p:nvGrpSpPr>
        <p:grpSpPr>
          <a:xfrm>
            <a:off x="-270000" y="-156240"/>
            <a:ext cx="11079720" cy="6028560"/>
            <a:chOff x="-270000" y="-156240"/>
            <a:chExt cx="11079720" cy="6028560"/>
          </a:xfrm>
        </p:grpSpPr>
        <p:grpSp>
          <p:nvGrpSpPr>
            <p:cNvPr id="311" name="Google Shape;500;p24"/>
            <p:cNvGrpSpPr/>
            <p:nvPr/>
          </p:nvGrpSpPr>
          <p:grpSpPr>
            <a:xfrm>
              <a:off x="-270000" y="2975040"/>
              <a:ext cx="555120" cy="1666080"/>
              <a:chOff x="-270000" y="2975040"/>
              <a:chExt cx="555120" cy="1666080"/>
            </a:xfrm>
          </p:grpSpPr>
          <p:sp>
            <p:nvSpPr>
              <p:cNvPr id="312" name="Google Shape;501;p24"/>
              <p:cNvSpPr/>
              <p:nvPr/>
            </p:nvSpPr>
            <p:spPr>
              <a:xfrm flipH="1">
                <a:off x="-270000" y="2975040"/>
                <a:ext cx="555120" cy="555120"/>
              </a:xfrm>
              <a:prstGeom prst="ellipse">
                <a:avLst/>
              </a:prstGeom>
              <a:noFill/>
              <a:ln w="38100">
                <a:solidFill>
                  <a:srgbClr val="99D5F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313" name="Google Shape;502;p24"/>
              <p:cNvSpPr/>
              <p:nvPr/>
            </p:nvSpPr>
            <p:spPr>
              <a:xfrm flipH="1">
                <a:off x="-270000" y="3530520"/>
                <a:ext cx="555120" cy="555120"/>
              </a:xfrm>
              <a:prstGeom prst="ellipse">
                <a:avLst/>
              </a:prstGeom>
              <a:noFill/>
              <a:ln w="38100">
                <a:solidFill>
                  <a:srgbClr val="99D5F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314" name="Google Shape;503;p24"/>
              <p:cNvSpPr/>
              <p:nvPr/>
            </p:nvSpPr>
            <p:spPr>
              <a:xfrm flipH="1">
                <a:off x="-270000" y="4086000"/>
                <a:ext cx="555120" cy="555120"/>
              </a:xfrm>
              <a:prstGeom prst="ellipse">
                <a:avLst/>
              </a:prstGeom>
              <a:noFill/>
              <a:ln w="38100">
                <a:solidFill>
                  <a:srgbClr val="99D5F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grpSp>
          <p:nvGrpSpPr>
            <p:cNvPr id="315" name="Google Shape;504;p24"/>
            <p:cNvGrpSpPr/>
            <p:nvPr/>
          </p:nvGrpSpPr>
          <p:grpSpPr>
            <a:xfrm>
              <a:off x="3592080" y="4602240"/>
              <a:ext cx="1270080" cy="1270080"/>
              <a:chOff x="3592080" y="4602240"/>
              <a:chExt cx="1270080" cy="1270080"/>
            </a:xfrm>
          </p:grpSpPr>
          <p:sp>
            <p:nvSpPr>
              <p:cNvPr id="316" name="Google Shape;505;p24"/>
              <p:cNvSpPr/>
              <p:nvPr/>
            </p:nvSpPr>
            <p:spPr>
              <a:xfrm flipH="1">
                <a:off x="3592080" y="4602240"/>
                <a:ext cx="1270080" cy="1270080"/>
              </a:xfrm>
              <a:prstGeom prst="ellipse">
                <a:avLst/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317" name="Google Shape;506;p24"/>
              <p:cNvSpPr/>
              <p:nvPr/>
            </p:nvSpPr>
            <p:spPr>
              <a:xfrm flipH="1">
                <a:off x="3907080" y="4917240"/>
                <a:ext cx="640080" cy="640080"/>
              </a:xfrm>
              <a:prstGeom prst="ellipse">
                <a:avLst/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grpSp>
          <p:nvGrpSpPr>
            <p:cNvPr id="318" name="Google Shape;507;p24"/>
            <p:cNvGrpSpPr/>
            <p:nvPr/>
          </p:nvGrpSpPr>
          <p:grpSpPr>
            <a:xfrm>
              <a:off x="8789400" y="-156240"/>
              <a:ext cx="2020320" cy="1017720"/>
              <a:chOff x="8789400" y="-156240"/>
              <a:chExt cx="2020320" cy="1017720"/>
            </a:xfrm>
          </p:grpSpPr>
          <p:sp>
            <p:nvSpPr>
              <p:cNvPr id="319" name="Google Shape;508;p24"/>
              <p:cNvSpPr/>
              <p:nvPr/>
            </p:nvSpPr>
            <p:spPr>
              <a:xfrm rot="16200000" flipH="1">
                <a:off x="9479520" y="-84600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320" name="Google Shape;509;p24"/>
              <p:cNvSpPr/>
              <p:nvPr/>
            </p:nvSpPr>
            <p:spPr>
              <a:xfrm rot="16200000" flipH="1">
                <a:off x="9479520" y="-46836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35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322" name="Google Shape;520;p25"/>
          <p:cNvSpPr/>
          <p:nvPr/>
        </p:nvSpPr>
        <p:spPr>
          <a:xfrm flipH="1">
            <a:off x="8589960" y="-639000"/>
            <a:ext cx="1270080" cy="1270080"/>
          </a:xfrm>
          <a:prstGeom prst="ellipse">
            <a:avLst/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strike="noStrike" spc="-1">
              <a:solidFill>
                <a:srgbClr val="000000"/>
              </a:solidFill>
              <a:latin typeface="OpenSymbol"/>
            </a:endParaRPr>
          </a:p>
        </p:txBody>
      </p:sp>
      <p:grpSp>
        <p:nvGrpSpPr>
          <p:cNvPr id="323" name="Google Shape;521;p25"/>
          <p:cNvGrpSpPr/>
          <p:nvPr/>
        </p:nvGrpSpPr>
        <p:grpSpPr>
          <a:xfrm>
            <a:off x="-647280" y="-1639080"/>
            <a:ext cx="9071280" cy="7413480"/>
            <a:chOff x="-647280" y="-1639080"/>
            <a:chExt cx="9071280" cy="7413480"/>
          </a:xfrm>
        </p:grpSpPr>
        <p:grpSp>
          <p:nvGrpSpPr>
            <p:cNvPr id="324" name="Google Shape;522;p25"/>
            <p:cNvGrpSpPr/>
            <p:nvPr/>
          </p:nvGrpSpPr>
          <p:grpSpPr>
            <a:xfrm>
              <a:off x="-647280" y="-1639080"/>
              <a:ext cx="6955920" cy="7413480"/>
              <a:chOff x="-647280" y="-1639080"/>
              <a:chExt cx="6955920" cy="7413480"/>
            </a:xfrm>
          </p:grpSpPr>
          <p:grpSp>
            <p:nvGrpSpPr>
              <p:cNvPr id="325" name="Google Shape;523;p25"/>
              <p:cNvGrpSpPr/>
              <p:nvPr/>
            </p:nvGrpSpPr>
            <p:grpSpPr>
              <a:xfrm>
                <a:off x="-647280" y="4504320"/>
                <a:ext cx="1270080" cy="1270080"/>
                <a:chOff x="-647280" y="4504320"/>
                <a:chExt cx="1270080" cy="1270080"/>
              </a:xfrm>
            </p:grpSpPr>
            <p:sp>
              <p:nvSpPr>
                <p:cNvPr id="326" name="Google Shape;524;p25"/>
                <p:cNvSpPr/>
                <p:nvPr/>
              </p:nvSpPr>
              <p:spPr>
                <a:xfrm flipH="1">
                  <a:off x="-647280" y="4504320"/>
                  <a:ext cx="1270080" cy="127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327" name="Google Shape;525;p25"/>
                <p:cNvSpPr/>
                <p:nvPr/>
              </p:nvSpPr>
              <p:spPr>
                <a:xfrm flipH="1">
                  <a:off x="-332280" y="4819320"/>
                  <a:ext cx="640080" cy="64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  <p:grpSp>
            <p:nvGrpSpPr>
              <p:cNvPr id="328" name="Google Shape;526;p25"/>
              <p:cNvGrpSpPr/>
              <p:nvPr/>
            </p:nvGrpSpPr>
            <p:grpSpPr>
              <a:xfrm>
                <a:off x="5290920" y="-1639080"/>
                <a:ext cx="1017720" cy="2020320"/>
                <a:chOff x="5290920" y="-1639080"/>
                <a:chExt cx="1017720" cy="2020320"/>
              </a:xfrm>
            </p:grpSpPr>
            <p:sp>
              <p:nvSpPr>
                <p:cNvPr id="329" name="Google Shape;527;p25"/>
                <p:cNvSpPr/>
                <p:nvPr/>
              </p:nvSpPr>
              <p:spPr>
                <a:xfrm>
                  <a:off x="5290920" y="-1639080"/>
                  <a:ext cx="640080" cy="2020320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330" name="Google Shape;528;p25"/>
                <p:cNvSpPr/>
                <p:nvPr/>
              </p:nvSpPr>
              <p:spPr>
                <a:xfrm>
                  <a:off x="5668560" y="-1639080"/>
                  <a:ext cx="640080" cy="2020320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</p:grpSp>
        <p:grpSp>
          <p:nvGrpSpPr>
            <p:cNvPr id="331" name="Google Shape;529;p25"/>
            <p:cNvGrpSpPr/>
            <p:nvPr/>
          </p:nvGrpSpPr>
          <p:grpSpPr>
            <a:xfrm>
              <a:off x="-289800" y="259560"/>
              <a:ext cx="8713800" cy="4883760"/>
              <a:chOff x="-289800" y="259560"/>
              <a:chExt cx="8713800" cy="4883760"/>
            </a:xfrm>
          </p:grpSpPr>
          <p:grpSp>
            <p:nvGrpSpPr>
              <p:cNvPr id="332" name="Google Shape;530;p25"/>
              <p:cNvGrpSpPr/>
              <p:nvPr/>
            </p:nvGrpSpPr>
            <p:grpSpPr>
              <a:xfrm>
                <a:off x="-289800" y="259560"/>
                <a:ext cx="555120" cy="1665720"/>
                <a:chOff x="-289800" y="259560"/>
                <a:chExt cx="555120" cy="1665720"/>
              </a:xfrm>
            </p:grpSpPr>
            <p:sp>
              <p:nvSpPr>
                <p:cNvPr id="333" name="Google Shape;531;p25"/>
                <p:cNvSpPr/>
                <p:nvPr/>
              </p:nvSpPr>
              <p:spPr>
                <a:xfrm flipH="1">
                  <a:off x="-289800" y="25956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334" name="Google Shape;532;p25"/>
                <p:cNvSpPr/>
                <p:nvPr/>
              </p:nvSpPr>
              <p:spPr>
                <a:xfrm flipH="1">
                  <a:off x="-289800" y="81504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335" name="Google Shape;533;p25"/>
                <p:cNvSpPr/>
                <p:nvPr/>
              </p:nvSpPr>
              <p:spPr>
                <a:xfrm flipH="1">
                  <a:off x="-289800" y="137016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  <p:grpSp>
            <p:nvGrpSpPr>
              <p:cNvPr id="336" name="Google Shape;534;p25"/>
              <p:cNvGrpSpPr/>
              <p:nvPr/>
            </p:nvGrpSpPr>
            <p:grpSpPr>
              <a:xfrm>
                <a:off x="7783200" y="4757760"/>
                <a:ext cx="640800" cy="385560"/>
                <a:chOff x="7783200" y="4757760"/>
                <a:chExt cx="640800" cy="385560"/>
              </a:xfrm>
            </p:grpSpPr>
            <p:cxnSp>
              <p:nvCxnSpPr>
                <p:cNvPr id="337" name="Google Shape;535;p25"/>
                <p:cNvCxnSpPr/>
                <p:nvPr/>
              </p:nvCxnSpPr>
              <p:spPr>
                <a:xfrm>
                  <a:off x="7783200" y="4757760"/>
                  <a:ext cx="641160" cy="36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338" name="Google Shape;536;p25"/>
                <p:cNvCxnSpPr/>
                <p:nvPr/>
              </p:nvCxnSpPr>
              <p:spPr>
                <a:xfrm>
                  <a:off x="8100360" y="4757760"/>
                  <a:ext cx="323640" cy="38592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339" name="Google Shape;537;p25"/>
                <p:cNvCxnSpPr/>
                <p:nvPr/>
              </p:nvCxnSpPr>
              <p:spPr>
                <a:xfrm flipH="1">
                  <a:off x="7783560" y="4757760"/>
                  <a:ext cx="323640" cy="38592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340" name="Google Shape;538;p25"/>
                <p:cNvCxnSpPr/>
                <p:nvPr/>
              </p:nvCxnSpPr>
              <p:spPr>
                <a:xfrm>
                  <a:off x="8104680" y="4761360"/>
                  <a:ext cx="360" cy="38196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35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342" name="Google Shape;553;p26"/>
          <p:cNvGrpSpPr/>
          <p:nvPr/>
        </p:nvGrpSpPr>
        <p:grpSpPr>
          <a:xfrm>
            <a:off x="-619560" y="-639000"/>
            <a:ext cx="9786240" cy="6412680"/>
            <a:chOff x="-619560" y="-639000"/>
            <a:chExt cx="9786240" cy="6412680"/>
          </a:xfrm>
        </p:grpSpPr>
        <p:sp>
          <p:nvSpPr>
            <p:cNvPr id="343" name="Google Shape;554;p26"/>
            <p:cNvSpPr/>
            <p:nvPr/>
          </p:nvSpPr>
          <p:spPr>
            <a:xfrm flipH="1">
              <a:off x="-619560" y="-639000"/>
              <a:ext cx="1270080" cy="1270080"/>
            </a:xfrm>
            <a:prstGeom prst="ellipse">
              <a:avLst/>
            </a:prstGeom>
            <a:solidFill>
              <a:schemeClr val="l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344" name="Google Shape;555;p26"/>
            <p:cNvSpPr/>
            <p:nvPr/>
          </p:nvSpPr>
          <p:spPr>
            <a:xfrm flipH="1">
              <a:off x="8530920" y="4503600"/>
              <a:ext cx="635760" cy="1270080"/>
            </a:xfrm>
            <a:custGeom>
              <a:avLst/>
              <a:gdLst>
                <a:gd name="textAreaLeft" fmla="*/ 360 w 635760"/>
                <a:gd name="textAreaRight" fmla="*/ 636480 w 635760"/>
                <a:gd name="textAreaTop" fmla="*/ 0 h 1270080"/>
                <a:gd name="textAreaBottom" fmla="*/ 1270440 h 1270080"/>
              </a:gdLst>
              <a:ahLst/>
              <a:cxnLst/>
              <a:rect l="textAreaLeft" t="textAreaTop" r="textAreaRight" b="textAreaBottom"/>
              <a:pathLst>
                <a:path w="23562" h="47053">
                  <a:moveTo>
                    <a:pt x="0" y="1"/>
                  </a:moveTo>
                  <a:lnTo>
                    <a:pt x="0" y="47053"/>
                  </a:lnTo>
                  <a:cubicBezTo>
                    <a:pt x="13012" y="47053"/>
                    <a:pt x="23561" y="36518"/>
                    <a:pt x="23561" y="23525"/>
                  </a:cubicBezTo>
                  <a:cubicBezTo>
                    <a:pt x="23561" y="10535"/>
                    <a:pt x="13012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grpSp>
          <p:nvGrpSpPr>
            <p:cNvPr id="345" name="Google Shape;556;p26"/>
            <p:cNvGrpSpPr/>
            <p:nvPr/>
          </p:nvGrpSpPr>
          <p:grpSpPr>
            <a:xfrm>
              <a:off x="8823960" y="4134960"/>
              <a:ext cx="138240" cy="884160"/>
              <a:chOff x="8823960" y="4134960"/>
              <a:chExt cx="138240" cy="884160"/>
            </a:xfrm>
          </p:grpSpPr>
          <p:sp>
            <p:nvSpPr>
              <p:cNvPr id="346" name="Google Shape;557;p26"/>
              <p:cNvSpPr/>
              <p:nvPr/>
            </p:nvSpPr>
            <p:spPr>
              <a:xfrm rot="2737200" flipH="1">
                <a:off x="8844120" y="415476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347" name="Google Shape;558;p26"/>
              <p:cNvSpPr/>
              <p:nvPr/>
            </p:nvSpPr>
            <p:spPr>
              <a:xfrm rot="2737200" flipH="1">
                <a:off x="8844120" y="440316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348" name="Google Shape;559;p26"/>
              <p:cNvSpPr/>
              <p:nvPr/>
            </p:nvSpPr>
            <p:spPr>
              <a:xfrm rot="2737200" flipH="1">
                <a:off x="8844120" y="465192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349" name="Google Shape;560;p26"/>
              <p:cNvSpPr/>
              <p:nvPr/>
            </p:nvSpPr>
            <p:spPr>
              <a:xfrm rot="2737200" flipH="1">
                <a:off x="8844120" y="490032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  <p:grpSp>
        <p:nvGrpSpPr>
          <p:cNvPr id="350" name="Google Shape;561;p26"/>
          <p:cNvGrpSpPr/>
          <p:nvPr/>
        </p:nvGrpSpPr>
        <p:grpSpPr>
          <a:xfrm>
            <a:off x="-647280" y="-156240"/>
            <a:ext cx="11464920" cy="5930640"/>
            <a:chOff x="-647280" y="-156240"/>
            <a:chExt cx="11464920" cy="5930640"/>
          </a:xfrm>
        </p:grpSpPr>
        <p:grpSp>
          <p:nvGrpSpPr>
            <p:cNvPr id="351" name="Google Shape;562;p26"/>
            <p:cNvGrpSpPr/>
            <p:nvPr/>
          </p:nvGrpSpPr>
          <p:grpSpPr>
            <a:xfrm>
              <a:off x="8797320" y="-156240"/>
              <a:ext cx="2020320" cy="1017720"/>
              <a:chOff x="8797320" y="-156240"/>
              <a:chExt cx="2020320" cy="1017720"/>
            </a:xfrm>
          </p:grpSpPr>
          <p:sp>
            <p:nvSpPr>
              <p:cNvPr id="352" name="Google Shape;563;p26"/>
              <p:cNvSpPr/>
              <p:nvPr/>
            </p:nvSpPr>
            <p:spPr>
              <a:xfrm rot="16200000" flipH="1">
                <a:off x="9487440" y="-84600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353" name="Google Shape;564;p26"/>
              <p:cNvSpPr/>
              <p:nvPr/>
            </p:nvSpPr>
            <p:spPr>
              <a:xfrm rot="16200000" flipH="1">
                <a:off x="9487440" y="-46836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sp>
          <p:nvSpPr>
            <p:cNvPr id="354" name="Google Shape;565;p26"/>
            <p:cNvSpPr/>
            <p:nvPr/>
          </p:nvSpPr>
          <p:spPr>
            <a:xfrm flipH="1">
              <a:off x="-647280" y="4504320"/>
              <a:ext cx="1270080" cy="1270080"/>
            </a:xfrm>
            <a:prstGeom prst="ellipse">
              <a:avLst/>
            </a:prstGeom>
            <a:noFill/>
            <a:ln w="9525">
              <a:solidFill>
                <a:srgbClr val="1C365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355" name="Google Shape;566;p26"/>
            <p:cNvSpPr/>
            <p:nvPr/>
          </p:nvSpPr>
          <p:spPr>
            <a:xfrm flipH="1">
              <a:off x="-332280" y="4819320"/>
              <a:ext cx="640080" cy="640080"/>
            </a:xfrm>
            <a:prstGeom prst="ellipse">
              <a:avLst/>
            </a:prstGeom>
            <a:noFill/>
            <a:ln w="9525">
              <a:solidFill>
                <a:srgbClr val="1C365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PlaceHolder 1"/>
          <p:cNvSpPr>
            <a:spLocks noGrp="1"/>
          </p:cNvSpPr>
          <p:nvPr>
            <p:ph type="title"/>
          </p:nvPr>
        </p:nvSpPr>
        <p:spPr>
          <a:xfrm>
            <a:off x="713160" y="763200"/>
            <a:ext cx="4020840" cy="654120"/>
          </a:xfrm>
          <a:prstGeom prst="rect">
            <a:avLst/>
          </a:prstGeom>
          <a:solidFill>
            <a:srgbClr val="99D5F0">
              <a:alpha val="37000"/>
            </a:srgbClr>
          </a:solidFill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3000" b="1" strike="noStrike" spc="-1">
                <a:solidFill>
                  <a:schemeClr val="dk1"/>
                </a:solidFill>
                <a:latin typeface="Poppins"/>
                <a:ea typeface="Poppins"/>
              </a:rPr>
              <a:t>xx%</a:t>
            </a:r>
            <a:endParaRPr lang="fr-FR" sz="30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57" name="PlaceHolder 2"/>
          <p:cNvSpPr>
            <a:spLocks noGrp="1"/>
          </p:cNvSpPr>
          <p:nvPr>
            <p:ph type="title"/>
          </p:nvPr>
        </p:nvSpPr>
        <p:spPr>
          <a:xfrm>
            <a:off x="713160" y="2061000"/>
            <a:ext cx="4020840" cy="654120"/>
          </a:xfrm>
          <a:prstGeom prst="rect">
            <a:avLst/>
          </a:prstGeom>
          <a:solidFill>
            <a:srgbClr val="99D5F0">
              <a:alpha val="37000"/>
            </a:srgbClr>
          </a:solidFill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3000" b="1" strike="noStrike" spc="-1">
                <a:solidFill>
                  <a:schemeClr val="dk1"/>
                </a:solidFill>
                <a:latin typeface="Poppins"/>
                <a:ea typeface="Poppins"/>
              </a:rPr>
              <a:t>xx%</a:t>
            </a:r>
            <a:endParaRPr lang="fr-FR" sz="30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58" name="PlaceHolder 3"/>
          <p:cNvSpPr>
            <a:spLocks noGrp="1"/>
          </p:cNvSpPr>
          <p:nvPr>
            <p:ph type="title"/>
          </p:nvPr>
        </p:nvSpPr>
        <p:spPr>
          <a:xfrm>
            <a:off x="713160" y="3358800"/>
            <a:ext cx="4020840" cy="654120"/>
          </a:xfrm>
          <a:prstGeom prst="rect">
            <a:avLst/>
          </a:prstGeom>
          <a:solidFill>
            <a:srgbClr val="99D5F0">
              <a:alpha val="37000"/>
            </a:srgbClr>
          </a:solidFill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3000" b="1" strike="noStrike" spc="-1">
                <a:solidFill>
                  <a:schemeClr val="dk1"/>
                </a:solidFill>
                <a:latin typeface="Poppins"/>
                <a:ea typeface="Poppins"/>
              </a:rPr>
              <a:t>xx%</a:t>
            </a:r>
            <a:endParaRPr lang="fr-FR" sz="30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59" name="Google Shape;574;p27"/>
          <p:cNvSpPr/>
          <p:nvPr/>
        </p:nvSpPr>
        <p:spPr>
          <a:xfrm>
            <a:off x="-618480" y="-637920"/>
            <a:ext cx="1270080" cy="1270080"/>
          </a:xfrm>
          <a:prstGeom prst="ellipse">
            <a:avLst/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strike="noStrike" spc="-1">
              <a:solidFill>
                <a:srgbClr val="000000"/>
              </a:solidFill>
              <a:latin typeface="OpenSymbol"/>
            </a:endParaRPr>
          </a:p>
        </p:txBody>
      </p:sp>
      <p:grpSp>
        <p:nvGrpSpPr>
          <p:cNvPr id="360" name="Google Shape;575;p27"/>
          <p:cNvGrpSpPr/>
          <p:nvPr/>
        </p:nvGrpSpPr>
        <p:grpSpPr>
          <a:xfrm>
            <a:off x="0" y="-637920"/>
            <a:ext cx="9755280" cy="6742080"/>
            <a:chOff x="0" y="-637920"/>
            <a:chExt cx="9755280" cy="6742080"/>
          </a:xfrm>
        </p:grpSpPr>
        <p:grpSp>
          <p:nvGrpSpPr>
            <p:cNvPr id="361" name="Google Shape;576;p27"/>
            <p:cNvGrpSpPr/>
            <p:nvPr/>
          </p:nvGrpSpPr>
          <p:grpSpPr>
            <a:xfrm>
              <a:off x="5828040" y="-637920"/>
              <a:ext cx="3927240" cy="6742080"/>
              <a:chOff x="5828040" y="-637920"/>
              <a:chExt cx="3927240" cy="6742080"/>
            </a:xfrm>
          </p:grpSpPr>
          <p:grpSp>
            <p:nvGrpSpPr>
              <p:cNvPr id="362" name="Google Shape;577;p27"/>
              <p:cNvGrpSpPr/>
              <p:nvPr/>
            </p:nvGrpSpPr>
            <p:grpSpPr>
              <a:xfrm>
                <a:off x="5828040" y="4083840"/>
                <a:ext cx="1017720" cy="2020320"/>
                <a:chOff x="5828040" y="4083840"/>
                <a:chExt cx="1017720" cy="2020320"/>
              </a:xfrm>
            </p:grpSpPr>
            <p:sp>
              <p:nvSpPr>
                <p:cNvPr id="363" name="Google Shape;578;p27"/>
                <p:cNvSpPr/>
                <p:nvPr/>
              </p:nvSpPr>
              <p:spPr>
                <a:xfrm>
                  <a:off x="5828040" y="4083840"/>
                  <a:ext cx="640080" cy="2020320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364" name="Google Shape;579;p27"/>
                <p:cNvSpPr/>
                <p:nvPr/>
              </p:nvSpPr>
              <p:spPr>
                <a:xfrm>
                  <a:off x="6205680" y="4083840"/>
                  <a:ext cx="640080" cy="2020320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  <p:grpSp>
            <p:nvGrpSpPr>
              <p:cNvPr id="365" name="Google Shape;580;p27"/>
              <p:cNvGrpSpPr/>
              <p:nvPr/>
            </p:nvGrpSpPr>
            <p:grpSpPr>
              <a:xfrm>
                <a:off x="8485200" y="-637920"/>
                <a:ext cx="1270080" cy="1270080"/>
                <a:chOff x="8485200" y="-637920"/>
                <a:chExt cx="1270080" cy="1270080"/>
              </a:xfrm>
            </p:grpSpPr>
            <p:sp>
              <p:nvSpPr>
                <p:cNvPr id="366" name="Google Shape;581;p27"/>
                <p:cNvSpPr/>
                <p:nvPr/>
              </p:nvSpPr>
              <p:spPr>
                <a:xfrm>
                  <a:off x="8485200" y="-637920"/>
                  <a:ext cx="1270080" cy="127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367" name="Google Shape;582;p27"/>
                <p:cNvSpPr/>
                <p:nvPr/>
              </p:nvSpPr>
              <p:spPr>
                <a:xfrm>
                  <a:off x="8800200" y="-322920"/>
                  <a:ext cx="640080" cy="64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</p:grpSp>
        <p:grpSp>
          <p:nvGrpSpPr>
            <p:cNvPr id="368" name="Google Shape;583;p27"/>
            <p:cNvGrpSpPr/>
            <p:nvPr/>
          </p:nvGrpSpPr>
          <p:grpSpPr>
            <a:xfrm>
              <a:off x="0" y="0"/>
              <a:ext cx="9397800" cy="5164560"/>
              <a:chOff x="0" y="0"/>
              <a:chExt cx="9397800" cy="5164560"/>
            </a:xfrm>
          </p:grpSpPr>
          <p:grpSp>
            <p:nvGrpSpPr>
              <p:cNvPr id="369" name="Google Shape;584;p27"/>
              <p:cNvGrpSpPr/>
              <p:nvPr/>
            </p:nvGrpSpPr>
            <p:grpSpPr>
              <a:xfrm>
                <a:off x="0" y="4524120"/>
                <a:ext cx="385560" cy="640440"/>
                <a:chOff x="0" y="4524120"/>
                <a:chExt cx="385560" cy="640440"/>
              </a:xfrm>
            </p:grpSpPr>
            <p:cxnSp>
              <p:nvCxnSpPr>
                <p:cNvPr id="370" name="Google Shape;585;p27"/>
                <p:cNvCxnSpPr/>
                <p:nvPr/>
              </p:nvCxnSpPr>
              <p:spPr>
                <a:xfrm>
                  <a:off x="385560" y="4524120"/>
                  <a:ext cx="360" cy="64080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371" name="Google Shape;586;p27"/>
                <p:cNvCxnSpPr/>
                <p:nvPr/>
              </p:nvCxnSpPr>
              <p:spPr>
                <a:xfrm flipH="1">
                  <a:off x="0" y="4840920"/>
                  <a:ext cx="385920" cy="32400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372" name="Google Shape;587;p27"/>
                <p:cNvCxnSpPr/>
                <p:nvPr/>
              </p:nvCxnSpPr>
              <p:spPr>
                <a:xfrm flipH="1" flipV="1">
                  <a:off x="0" y="4524120"/>
                  <a:ext cx="385920" cy="32400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373" name="Google Shape;588;p27"/>
                <p:cNvCxnSpPr/>
                <p:nvPr/>
              </p:nvCxnSpPr>
              <p:spPr>
                <a:xfrm flipH="1">
                  <a:off x="0" y="4845600"/>
                  <a:ext cx="382320" cy="36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</p:grpSp>
          <p:grpSp>
            <p:nvGrpSpPr>
              <p:cNvPr id="374" name="Google Shape;589;p27"/>
              <p:cNvGrpSpPr/>
              <p:nvPr/>
            </p:nvGrpSpPr>
            <p:grpSpPr>
              <a:xfrm>
                <a:off x="5249880" y="0"/>
                <a:ext cx="640440" cy="385560"/>
                <a:chOff x="5249880" y="0"/>
                <a:chExt cx="640440" cy="385560"/>
              </a:xfrm>
            </p:grpSpPr>
            <p:cxnSp>
              <p:nvCxnSpPr>
                <p:cNvPr id="375" name="Google Shape;590;p27"/>
                <p:cNvCxnSpPr/>
                <p:nvPr/>
              </p:nvCxnSpPr>
              <p:spPr>
                <a:xfrm flipH="1">
                  <a:off x="5249880" y="385560"/>
                  <a:ext cx="640800" cy="36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376" name="Google Shape;591;p27"/>
                <p:cNvCxnSpPr/>
                <p:nvPr/>
              </p:nvCxnSpPr>
              <p:spPr>
                <a:xfrm flipH="1" flipV="1">
                  <a:off x="5249880" y="0"/>
                  <a:ext cx="323640" cy="38592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377" name="Google Shape;592;p27"/>
                <p:cNvCxnSpPr/>
                <p:nvPr/>
              </p:nvCxnSpPr>
              <p:spPr>
                <a:xfrm flipV="1">
                  <a:off x="5566680" y="0"/>
                  <a:ext cx="323640" cy="38592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378" name="Google Shape;593;p27"/>
                <p:cNvCxnSpPr/>
                <p:nvPr/>
              </p:nvCxnSpPr>
              <p:spPr>
                <a:xfrm flipV="1">
                  <a:off x="5568840" y="0"/>
                  <a:ext cx="360" cy="38232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</p:grpSp>
          <p:grpSp>
            <p:nvGrpSpPr>
              <p:cNvPr id="379" name="Google Shape;594;p27"/>
              <p:cNvGrpSpPr/>
              <p:nvPr/>
            </p:nvGrpSpPr>
            <p:grpSpPr>
              <a:xfrm>
                <a:off x="8842680" y="1539000"/>
                <a:ext cx="555120" cy="1665720"/>
                <a:chOff x="8842680" y="1539000"/>
                <a:chExt cx="555120" cy="1665720"/>
              </a:xfrm>
            </p:grpSpPr>
            <p:sp>
              <p:nvSpPr>
                <p:cNvPr id="380" name="Google Shape;595;p27"/>
                <p:cNvSpPr/>
                <p:nvPr/>
              </p:nvSpPr>
              <p:spPr>
                <a:xfrm>
                  <a:off x="8842680" y="153900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381" name="Google Shape;596;p27"/>
                <p:cNvSpPr/>
                <p:nvPr/>
              </p:nvSpPr>
              <p:spPr>
                <a:xfrm>
                  <a:off x="8842680" y="209412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382" name="Google Shape;597;p27"/>
                <p:cNvSpPr/>
                <p:nvPr/>
              </p:nvSpPr>
              <p:spPr>
                <a:xfrm>
                  <a:off x="8842680" y="264960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13160" y="1800360"/>
            <a:ext cx="6332040" cy="1045440"/>
          </a:xfrm>
          <a:prstGeom prst="rect">
            <a:avLst/>
          </a:prstGeom>
          <a:solidFill>
            <a:srgbClr val="99D5F0">
              <a:alpha val="37000"/>
            </a:srgbClr>
          </a:solidFill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6000" b="1" strike="noStrike" spc="-1">
                <a:solidFill>
                  <a:schemeClr val="dk1"/>
                </a:solidFill>
                <a:latin typeface="Poppins"/>
                <a:ea typeface="Poppins"/>
              </a:rPr>
              <a:t>xx%</a:t>
            </a:r>
            <a:endParaRPr lang="fr-FR" sz="6000" b="0" strike="noStrike" spc="-1">
              <a:solidFill>
                <a:schemeClr val="dk1"/>
              </a:solidFill>
              <a:latin typeface="Arial"/>
            </a:endParaRPr>
          </a:p>
        </p:txBody>
      </p:sp>
      <p:grpSp>
        <p:nvGrpSpPr>
          <p:cNvPr id="22" name="Google Shape;192;p11"/>
          <p:cNvGrpSpPr/>
          <p:nvPr/>
        </p:nvGrpSpPr>
        <p:grpSpPr>
          <a:xfrm>
            <a:off x="-687600" y="-708840"/>
            <a:ext cx="10460160" cy="3821400"/>
            <a:chOff x="-687600" y="-708840"/>
            <a:chExt cx="10460160" cy="3821400"/>
          </a:xfrm>
        </p:grpSpPr>
        <p:sp>
          <p:nvSpPr>
            <p:cNvPr id="23" name="Google Shape;193;p11"/>
            <p:cNvSpPr/>
            <p:nvPr/>
          </p:nvSpPr>
          <p:spPr>
            <a:xfrm>
              <a:off x="8502480" y="1842480"/>
              <a:ext cx="1270080" cy="1270080"/>
            </a:xfrm>
            <a:prstGeom prst="ellipse">
              <a:avLst/>
            </a:prstGeom>
            <a:solidFill>
              <a:schemeClr val="l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24" name="Google Shape;194;p11"/>
            <p:cNvSpPr/>
            <p:nvPr/>
          </p:nvSpPr>
          <p:spPr>
            <a:xfrm>
              <a:off x="-687600" y="-708840"/>
              <a:ext cx="1270080" cy="1270080"/>
            </a:xfrm>
            <a:prstGeom prst="ellipse">
              <a:avLst/>
            </a:prstGeom>
            <a:solidFill>
              <a:schemeClr val="accen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  <p:grpSp>
        <p:nvGrpSpPr>
          <p:cNvPr id="25" name="Google Shape;195;p11"/>
          <p:cNvGrpSpPr/>
          <p:nvPr/>
        </p:nvGrpSpPr>
        <p:grpSpPr>
          <a:xfrm>
            <a:off x="-303840" y="-637920"/>
            <a:ext cx="9094680" cy="7182720"/>
            <a:chOff x="-303840" y="-637920"/>
            <a:chExt cx="9094680" cy="7182720"/>
          </a:xfrm>
        </p:grpSpPr>
        <p:grpSp>
          <p:nvGrpSpPr>
            <p:cNvPr id="26" name="Google Shape;196;p11"/>
            <p:cNvGrpSpPr/>
            <p:nvPr/>
          </p:nvGrpSpPr>
          <p:grpSpPr>
            <a:xfrm>
              <a:off x="-303840" y="2564280"/>
              <a:ext cx="9094680" cy="2148480"/>
              <a:chOff x="-303840" y="2564280"/>
              <a:chExt cx="9094680" cy="2148480"/>
            </a:xfrm>
          </p:grpSpPr>
          <p:grpSp>
            <p:nvGrpSpPr>
              <p:cNvPr id="27" name="Google Shape;197;p11"/>
              <p:cNvGrpSpPr/>
              <p:nvPr/>
            </p:nvGrpSpPr>
            <p:grpSpPr>
              <a:xfrm>
                <a:off x="-303840" y="3046680"/>
                <a:ext cx="555120" cy="1666080"/>
                <a:chOff x="-303840" y="3046680"/>
                <a:chExt cx="555120" cy="1666080"/>
              </a:xfrm>
            </p:grpSpPr>
            <p:sp>
              <p:nvSpPr>
                <p:cNvPr id="28" name="Google Shape;198;p11"/>
                <p:cNvSpPr/>
                <p:nvPr/>
              </p:nvSpPr>
              <p:spPr>
                <a:xfrm>
                  <a:off x="-303840" y="304668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29" name="Google Shape;199;p11"/>
                <p:cNvSpPr/>
                <p:nvPr/>
              </p:nvSpPr>
              <p:spPr>
                <a:xfrm>
                  <a:off x="-303840" y="360216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30" name="Google Shape;200;p11"/>
                <p:cNvSpPr/>
                <p:nvPr/>
              </p:nvSpPr>
              <p:spPr>
                <a:xfrm>
                  <a:off x="-303840" y="415764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  <p:grpSp>
            <p:nvGrpSpPr>
              <p:cNvPr id="31" name="Google Shape;201;p11"/>
              <p:cNvGrpSpPr/>
              <p:nvPr/>
            </p:nvGrpSpPr>
            <p:grpSpPr>
              <a:xfrm>
                <a:off x="8405280" y="2564280"/>
                <a:ext cx="385560" cy="640440"/>
                <a:chOff x="8405280" y="2564280"/>
                <a:chExt cx="385560" cy="640440"/>
              </a:xfrm>
            </p:grpSpPr>
            <p:cxnSp>
              <p:nvCxnSpPr>
                <p:cNvPr id="32" name="Google Shape;202;p11"/>
                <p:cNvCxnSpPr/>
                <p:nvPr/>
              </p:nvCxnSpPr>
              <p:spPr>
                <a:xfrm>
                  <a:off x="8405280" y="2564280"/>
                  <a:ext cx="360" cy="64080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33" name="Google Shape;203;p11"/>
                <p:cNvCxnSpPr/>
                <p:nvPr/>
              </p:nvCxnSpPr>
              <p:spPr>
                <a:xfrm>
                  <a:off x="8405280" y="2881080"/>
                  <a:ext cx="385920" cy="32400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34" name="Google Shape;204;p11"/>
                <p:cNvCxnSpPr/>
                <p:nvPr/>
              </p:nvCxnSpPr>
              <p:spPr>
                <a:xfrm flipV="1">
                  <a:off x="8405280" y="2564280"/>
                  <a:ext cx="385920" cy="32400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35" name="Google Shape;205;p11"/>
                <p:cNvCxnSpPr/>
                <p:nvPr/>
              </p:nvCxnSpPr>
              <p:spPr>
                <a:xfrm>
                  <a:off x="8408880" y="2885760"/>
                  <a:ext cx="382320" cy="36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</p:grpSp>
        </p:grpSp>
        <p:grpSp>
          <p:nvGrpSpPr>
            <p:cNvPr id="36" name="Google Shape;206;p11"/>
            <p:cNvGrpSpPr/>
            <p:nvPr/>
          </p:nvGrpSpPr>
          <p:grpSpPr>
            <a:xfrm>
              <a:off x="3679560" y="-637920"/>
              <a:ext cx="4187880" cy="7182720"/>
              <a:chOff x="3679560" y="-637920"/>
              <a:chExt cx="4187880" cy="7182720"/>
            </a:xfrm>
          </p:grpSpPr>
          <p:sp>
            <p:nvSpPr>
              <p:cNvPr id="37" name="Google Shape;207;p11"/>
              <p:cNvSpPr/>
              <p:nvPr/>
            </p:nvSpPr>
            <p:spPr>
              <a:xfrm>
                <a:off x="3679560" y="452448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38" name="Google Shape;208;p11"/>
              <p:cNvSpPr/>
              <p:nvPr/>
            </p:nvSpPr>
            <p:spPr>
              <a:xfrm>
                <a:off x="4057200" y="452448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grpSp>
            <p:nvGrpSpPr>
              <p:cNvPr id="39" name="Google Shape;209;p11"/>
              <p:cNvGrpSpPr/>
              <p:nvPr/>
            </p:nvGrpSpPr>
            <p:grpSpPr>
              <a:xfrm>
                <a:off x="6597360" y="-637920"/>
                <a:ext cx="1270080" cy="1270080"/>
                <a:chOff x="6597360" y="-637920"/>
                <a:chExt cx="1270080" cy="1270080"/>
              </a:xfrm>
            </p:grpSpPr>
            <p:sp>
              <p:nvSpPr>
                <p:cNvPr id="40" name="Google Shape;210;p11"/>
                <p:cNvSpPr/>
                <p:nvPr/>
              </p:nvSpPr>
              <p:spPr>
                <a:xfrm>
                  <a:off x="6597360" y="-637920"/>
                  <a:ext cx="1270080" cy="127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41" name="Google Shape;211;p11"/>
                <p:cNvSpPr/>
                <p:nvPr/>
              </p:nvSpPr>
              <p:spPr>
                <a:xfrm>
                  <a:off x="6912360" y="-322920"/>
                  <a:ext cx="640080" cy="64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3" name="Google Shape;599;p28"/>
          <p:cNvGrpSpPr/>
          <p:nvPr/>
        </p:nvGrpSpPr>
        <p:grpSpPr>
          <a:xfrm>
            <a:off x="-645840" y="-884880"/>
            <a:ext cx="6256080" cy="6679440"/>
            <a:chOff x="-645840" y="-884880"/>
            <a:chExt cx="6256080" cy="6679440"/>
          </a:xfrm>
        </p:grpSpPr>
        <p:sp>
          <p:nvSpPr>
            <p:cNvPr id="384" name="Google Shape;600;p28"/>
            <p:cNvSpPr/>
            <p:nvPr/>
          </p:nvSpPr>
          <p:spPr>
            <a:xfrm>
              <a:off x="4340160" y="-884880"/>
              <a:ext cx="1270080" cy="1270080"/>
            </a:xfrm>
            <a:prstGeom prst="ellipse">
              <a:avLst/>
            </a:prstGeom>
            <a:solidFill>
              <a:schemeClr val="l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385" name="Google Shape;601;p28"/>
            <p:cNvSpPr/>
            <p:nvPr/>
          </p:nvSpPr>
          <p:spPr>
            <a:xfrm>
              <a:off x="-645840" y="4524480"/>
              <a:ext cx="1270080" cy="1270080"/>
            </a:xfrm>
            <a:prstGeom prst="ellipse">
              <a:avLst/>
            </a:prstGeom>
            <a:solidFill>
              <a:schemeClr val="l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  <p:sp>
        <p:nvSpPr>
          <p:cNvPr id="386" name="PlaceHolder 1"/>
          <p:cNvSpPr>
            <a:spLocks noGrp="1"/>
          </p:cNvSpPr>
          <p:nvPr>
            <p:ph type="title"/>
          </p:nvPr>
        </p:nvSpPr>
        <p:spPr>
          <a:xfrm>
            <a:off x="713160" y="732960"/>
            <a:ext cx="4799520" cy="8409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buNone/>
            </a:pPr>
            <a:r>
              <a:rPr lang="fr-FR" sz="55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387" name="Google Shape;604;p28"/>
          <p:cNvSpPr/>
          <p:nvPr/>
        </p:nvSpPr>
        <p:spPr>
          <a:xfrm>
            <a:off x="713160" y="3459600"/>
            <a:ext cx="4799520" cy="555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t">
            <a:noAutofit/>
          </a:bodyPr>
          <a:lstStyle/>
          <a:p>
            <a:pPr defTabSz="914400">
              <a:lnSpc>
                <a:spcPct val="100000"/>
              </a:lnSpc>
              <a:spcBef>
                <a:spcPts val="300"/>
              </a:spcBef>
              <a:tabLst>
                <a:tab pos="0" algn="l"/>
              </a:tabLst>
            </a:pPr>
            <a:r>
              <a:rPr lang="en" sz="1100" b="1" strike="noStrike" spc="-1">
                <a:solidFill>
                  <a:schemeClr val="dk1"/>
                </a:solidFill>
                <a:latin typeface="Golos Text"/>
                <a:ea typeface="Golos Text"/>
              </a:rPr>
              <a:t>CREDITS:</a:t>
            </a:r>
            <a:r>
              <a:rPr lang="en" sz="1100" b="0" strike="noStrike" spc="-1">
                <a:solidFill>
                  <a:schemeClr val="dk1"/>
                </a:solidFill>
                <a:latin typeface="Golos Text"/>
                <a:ea typeface="Golos Text"/>
              </a:rPr>
              <a:t> This presentation template was created by </a:t>
            </a:r>
            <a:r>
              <a:rPr lang="en" sz="1100" b="1" u="sng" strike="noStrike" spc="-1">
                <a:solidFill>
                  <a:schemeClr val="hlink"/>
                </a:solidFill>
                <a:uFillTx/>
                <a:latin typeface="Golos Text"/>
                <a:ea typeface="Golos Text"/>
                <a:hlinkClick r:id="rId3"/>
              </a:rPr>
              <a:t>Slidesgo</a:t>
            </a:r>
            <a:r>
              <a:rPr lang="en" sz="1100" b="0" strike="noStrike" spc="-1">
                <a:solidFill>
                  <a:schemeClr val="dk1"/>
                </a:solidFill>
                <a:latin typeface="Golos Text"/>
                <a:ea typeface="Golos Text"/>
              </a:rPr>
              <a:t>, and includes icons, infographics &amp; images by </a:t>
            </a:r>
            <a:r>
              <a:rPr lang="en" sz="1100" b="1" u="sng" strike="noStrike" spc="-1">
                <a:solidFill>
                  <a:schemeClr val="dk1"/>
                </a:solidFill>
                <a:uFillTx/>
                <a:latin typeface="Golos Text"/>
                <a:ea typeface="Golos Text"/>
                <a:hlinkClick r:id="rId4"/>
              </a:rPr>
              <a:t>Freepik</a:t>
            </a:r>
            <a:r>
              <a:rPr lang="en" sz="1100" b="0" u="sng" strike="noStrike" spc="-1">
                <a:solidFill>
                  <a:schemeClr val="dk1"/>
                </a:solidFill>
                <a:uFillTx/>
                <a:latin typeface="Golos Text"/>
                <a:ea typeface="Golos Text"/>
              </a:rPr>
              <a:t> </a:t>
            </a:r>
            <a:endParaRPr lang="en-US" sz="1100" b="0" strike="noStrike" spc="-1">
              <a:solidFill>
                <a:srgbClr val="000000"/>
              </a:solidFill>
              <a:latin typeface="OpenSymbol"/>
            </a:endParaRPr>
          </a:p>
        </p:txBody>
      </p:sp>
      <p:grpSp>
        <p:nvGrpSpPr>
          <p:cNvPr id="388" name="Google Shape;605;p28"/>
          <p:cNvGrpSpPr/>
          <p:nvPr/>
        </p:nvGrpSpPr>
        <p:grpSpPr>
          <a:xfrm>
            <a:off x="-661320" y="-637920"/>
            <a:ext cx="10059120" cy="5789160"/>
            <a:chOff x="-661320" y="-637920"/>
            <a:chExt cx="10059120" cy="5789160"/>
          </a:xfrm>
        </p:grpSpPr>
        <p:grpSp>
          <p:nvGrpSpPr>
            <p:cNvPr id="389" name="Google Shape;606;p28"/>
            <p:cNvGrpSpPr/>
            <p:nvPr/>
          </p:nvGrpSpPr>
          <p:grpSpPr>
            <a:xfrm>
              <a:off x="-661320" y="-637920"/>
              <a:ext cx="1746720" cy="5789160"/>
              <a:chOff x="-661320" y="-637920"/>
              <a:chExt cx="1746720" cy="5789160"/>
            </a:xfrm>
          </p:grpSpPr>
          <p:grpSp>
            <p:nvGrpSpPr>
              <p:cNvPr id="390" name="Google Shape;607;p28"/>
              <p:cNvGrpSpPr/>
              <p:nvPr/>
            </p:nvGrpSpPr>
            <p:grpSpPr>
              <a:xfrm>
                <a:off x="-661320" y="-637920"/>
                <a:ext cx="1270080" cy="1270080"/>
                <a:chOff x="-661320" y="-637920"/>
                <a:chExt cx="1270080" cy="1270080"/>
              </a:xfrm>
            </p:grpSpPr>
            <p:sp>
              <p:nvSpPr>
                <p:cNvPr id="391" name="Google Shape;608;p28"/>
                <p:cNvSpPr/>
                <p:nvPr/>
              </p:nvSpPr>
              <p:spPr>
                <a:xfrm>
                  <a:off x="-661320" y="-637920"/>
                  <a:ext cx="1270080" cy="127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392" name="Google Shape;609;p28"/>
                <p:cNvSpPr/>
                <p:nvPr/>
              </p:nvSpPr>
              <p:spPr>
                <a:xfrm>
                  <a:off x="-346320" y="-322920"/>
                  <a:ext cx="640080" cy="64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  <p:grpSp>
            <p:nvGrpSpPr>
              <p:cNvPr id="393" name="Google Shape;610;p28"/>
              <p:cNvGrpSpPr/>
              <p:nvPr/>
            </p:nvGrpSpPr>
            <p:grpSpPr>
              <a:xfrm>
                <a:off x="444960" y="4765320"/>
                <a:ext cx="640440" cy="385920"/>
                <a:chOff x="444960" y="4765320"/>
                <a:chExt cx="640440" cy="385920"/>
              </a:xfrm>
            </p:grpSpPr>
            <p:cxnSp>
              <p:nvCxnSpPr>
                <p:cNvPr id="394" name="Google Shape;611;p28"/>
                <p:cNvCxnSpPr/>
                <p:nvPr/>
              </p:nvCxnSpPr>
              <p:spPr>
                <a:xfrm flipH="1">
                  <a:off x="444960" y="4765320"/>
                  <a:ext cx="640800" cy="36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395" name="Google Shape;612;p28"/>
                <p:cNvCxnSpPr/>
                <p:nvPr/>
              </p:nvCxnSpPr>
              <p:spPr>
                <a:xfrm flipH="1">
                  <a:off x="445320" y="4765320"/>
                  <a:ext cx="323640" cy="38628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396" name="Google Shape;613;p28"/>
                <p:cNvCxnSpPr/>
                <p:nvPr/>
              </p:nvCxnSpPr>
              <p:spPr>
                <a:xfrm>
                  <a:off x="762120" y="4765680"/>
                  <a:ext cx="323640" cy="38592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397" name="Google Shape;614;p28"/>
                <p:cNvCxnSpPr/>
                <p:nvPr/>
              </p:nvCxnSpPr>
              <p:spPr>
                <a:xfrm>
                  <a:off x="764280" y="4768920"/>
                  <a:ext cx="360" cy="38232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</p:grpSp>
        </p:grpSp>
        <p:grpSp>
          <p:nvGrpSpPr>
            <p:cNvPr id="398" name="Google Shape;615;p28"/>
            <p:cNvGrpSpPr/>
            <p:nvPr/>
          </p:nvGrpSpPr>
          <p:grpSpPr>
            <a:xfrm>
              <a:off x="8842680" y="1539000"/>
              <a:ext cx="555120" cy="1665720"/>
              <a:chOff x="8842680" y="1539000"/>
              <a:chExt cx="555120" cy="1665720"/>
            </a:xfrm>
          </p:grpSpPr>
          <p:sp>
            <p:nvSpPr>
              <p:cNvPr id="399" name="Google Shape;616;p28"/>
              <p:cNvSpPr/>
              <p:nvPr/>
            </p:nvSpPr>
            <p:spPr>
              <a:xfrm>
                <a:off x="8842680" y="1539000"/>
                <a:ext cx="555120" cy="555120"/>
              </a:xfrm>
              <a:prstGeom prst="ellipse">
                <a:avLst/>
              </a:prstGeom>
              <a:noFill/>
              <a:ln w="38100">
                <a:solidFill>
                  <a:srgbClr val="669CD3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400" name="Google Shape;617;p28"/>
              <p:cNvSpPr/>
              <p:nvPr/>
            </p:nvSpPr>
            <p:spPr>
              <a:xfrm>
                <a:off x="8842680" y="2094120"/>
                <a:ext cx="555120" cy="555120"/>
              </a:xfrm>
              <a:prstGeom prst="ellipse">
                <a:avLst/>
              </a:prstGeom>
              <a:noFill/>
              <a:ln w="38100">
                <a:solidFill>
                  <a:srgbClr val="669CD3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401" name="Google Shape;618;p28"/>
              <p:cNvSpPr/>
              <p:nvPr/>
            </p:nvSpPr>
            <p:spPr>
              <a:xfrm>
                <a:off x="8842680" y="2649600"/>
                <a:ext cx="555120" cy="555120"/>
              </a:xfrm>
              <a:prstGeom prst="ellipse">
                <a:avLst/>
              </a:prstGeom>
              <a:noFill/>
              <a:ln w="38100">
                <a:solidFill>
                  <a:srgbClr val="669CD3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  <p:sp>
        <p:nvSpPr>
          <p:cNvPr id="40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620;p29"/>
          <p:cNvSpPr/>
          <p:nvPr/>
        </p:nvSpPr>
        <p:spPr>
          <a:xfrm>
            <a:off x="-687600" y="-708840"/>
            <a:ext cx="1270080" cy="1270080"/>
          </a:xfrm>
          <a:prstGeom prst="ellipse">
            <a:avLst/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strike="noStrike" spc="-1">
              <a:solidFill>
                <a:srgbClr val="000000"/>
              </a:solidFill>
              <a:latin typeface="OpenSymbol"/>
            </a:endParaRPr>
          </a:p>
        </p:txBody>
      </p:sp>
      <p:grpSp>
        <p:nvGrpSpPr>
          <p:cNvPr id="404" name="Google Shape;621;p29"/>
          <p:cNvGrpSpPr/>
          <p:nvPr/>
        </p:nvGrpSpPr>
        <p:grpSpPr>
          <a:xfrm>
            <a:off x="0" y="-637920"/>
            <a:ext cx="9755280" cy="6742080"/>
            <a:chOff x="0" y="-637920"/>
            <a:chExt cx="9755280" cy="6742080"/>
          </a:xfrm>
        </p:grpSpPr>
        <p:grpSp>
          <p:nvGrpSpPr>
            <p:cNvPr id="405" name="Google Shape;622;p29"/>
            <p:cNvGrpSpPr/>
            <p:nvPr/>
          </p:nvGrpSpPr>
          <p:grpSpPr>
            <a:xfrm>
              <a:off x="5828040" y="-637920"/>
              <a:ext cx="3927240" cy="6742080"/>
              <a:chOff x="5828040" y="-637920"/>
              <a:chExt cx="3927240" cy="6742080"/>
            </a:xfrm>
          </p:grpSpPr>
          <p:sp>
            <p:nvSpPr>
              <p:cNvPr id="406" name="Google Shape;623;p29"/>
              <p:cNvSpPr/>
              <p:nvPr/>
            </p:nvSpPr>
            <p:spPr>
              <a:xfrm>
                <a:off x="5828040" y="408384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407" name="Google Shape;624;p29"/>
              <p:cNvSpPr/>
              <p:nvPr/>
            </p:nvSpPr>
            <p:spPr>
              <a:xfrm>
                <a:off x="6205680" y="408384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grpSp>
            <p:nvGrpSpPr>
              <p:cNvPr id="408" name="Google Shape;625;p29"/>
              <p:cNvGrpSpPr/>
              <p:nvPr/>
            </p:nvGrpSpPr>
            <p:grpSpPr>
              <a:xfrm>
                <a:off x="8485200" y="-637920"/>
                <a:ext cx="1270080" cy="1270080"/>
                <a:chOff x="8485200" y="-637920"/>
                <a:chExt cx="1270080" cy="1270080"/>
              </a:xfrm>
            </p:grpSpPr>
            <p:sp>
              <p:nvSpPr>
                <p:cNvPr id="409" name="Google Shape;626;p29"/>
                <p:cNvSpPr/>
                <p:nvPr/>
              </p:nvSpPr>
              <p:spPr>
                <a:xfrm>
                  <a:off x="8485200" y="-637920"/>
                  <a:ext cx="1270080" cy="127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410" name="Google Shape;627;p29"/>
                <p:cNvSpPr/>
                <p:nvPr/>
              </p:nvSpPr>
              <p:spPr>
                <a:xfrm>
                  <a:off x="8800200" y="-322920"/>
                  <a:ext cx="640080" cy="64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</p:grpSp>
        <p:grpSp>
          <p:nvGrpSpPr>
            <p:cNvPr id="411" name="Google Shape;628;p29"/>
            <p:cNvGrpSpPr/>
            <p:nvPr/>
          </p:nvGrpSpPr>
          <p:grpSpPr>
            <a:xfrm>
              <a:off x="0" y="0"/>
              <a:ext cx="9397800" cy="5164560"/>
              <a:chOff x="0" y="0"/>
              <a:chExt cx="9397800" cy="5164560"/>
            </a:xfrm>
          </p:grpSpPr>
          <p:grpSp>
            <p:nvGrpSpPr>
              <p:cNvPr id="412" name="Google Shape;629;p29"/>
              <p:cNvGrpSpPr/>
              <p:nvPr/>
            </p:nvGrpSpPr>
            <p:grpSpPr>
              <a:xfrm>
                <a:off x="0" y="4524120"/>
                <a:ext cx="385560" cy="640440"/>
                <a:chOff x="0" y="4524120"/>
                <a:chExt cx="385560" cy="640440"/>
              </a:xfrm>
            </p:grpSpPr>
            <p:cxnSp>
              <p:nvCxnSpPr>
                <p:cNvPr id="413" name="Google Shape;630;p29"/>
                <p:cNvCxnSpPr/>
                <p:nvPr/>
              </p:nvCxnSpPr>
              <p:spPr>
                <a:xfrm>
                  <a:off x="385560" y="4524120"/>
                  <a:ext cx="360" cy="64080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414" name="Google Shape;631;p29"/>
                <p:cNvCxnSpPr/>
                <p:nvPr/>
              </p:nvCxnSpPr>
              <p:spPr>
                <a:xfrm flipH="1">
                  <a:off x="0" y="4840920"/>
                  <a:ext cx="385920" cy="32400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415" name="Google Shape;632;p29"/>
                <p:cNvCxnSpPr/>
                <p:nvPr/>
              </p:nvCxnSpPr>
              <p:spPr>
                <a:xfrm flipH="1" flipV="1">
                  <a:off x="0" y="4524120"/>
                  <a:ext cx="385920" cy="32400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416" name="Google Shape;633;p29"/>
                <p:cNvCxnSpPr/>
                <p:nvPr/>
              </p:nvCxnSpPr>
              <p:spPr>
                <a:xfrm flipH="1">
                  <a:off x="0" y="4845600"/>
                  <a:ext cx="382320" cy="36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</p:grpSp>
          <p:grpSp>
            <p:nvGrpSpPr>
              <p:cNvPr id="417" name="Google Shape;634;p29"/>
              <p:cNvGrpSpPr/>
              <p:nvPr/>
            </p:nvGrpSpPr>
            <p:grpSpPr>
              <a:xfrm>
                <a:off x="5249880" y="0"/>
                <a:ext cx="4147920" cy="3204720"/>
                <a:chOff x="5249880" y="0"/>
                <a:chExt cx="4147920" cy="3204720"/>
              </a:xfrm>
            </p:grpSpPr>
            <p:grpSp>
              <p:nvGrpSpPr>
                <p:cNvPr id="418" name="Google Shape;635;p29"/>
                <p:cNvGrpSpPr/>
                <p:nvPr/>
              </p:nvGrpSpPr>
              <p:grpSpPr>
                <a:xfrm>
                  <a:off x="5249880" y="0"/>
                  <a:ext cx="640440" cy="385560"/>
                  <a:chOff x="5249880" y="0"/>
                  <a:chExt cx="640440" cy="385560"/>
                </a:xfrm>
              </p:grpSpPr>
              <p:cxnSp>
                <p:nvCxnSpPr>
                  <p:cNvPr id="419" name="Google Shape;636;p29"/>
                  <p:cNvCxnSpPr/>
                  <p:nvPr/>
                </p:nvCxnSpPr>
                <p:spPr>
                  <a:xfrm flipH="1">
                    <a:off x="5249880" y="385560"/>
                    <a:ext cx="640800" cy="360"/>
                  </a:xfrm>
                  <a:prstGeom prst="straightConnector1">
                    <a:avLst/>
                  </a:prstGeom>
                  <a:ln w="38100">
                    <a:solidFill>
                      <a:srgbClr val="669CD3"/>
                    </a:solidFill>
                    <a:round/>
                  </a:ln>
                </p:spPr>
              </p:cxnSp>
              <p:cxnSp>
                <p:nvCxnSpPr>
                  <p:cNvPr id="420" name="Google Shape;637;p29"/>
                  <p:cNvCxnSpPr/>
                  <p:nvPr/>
                </p:nvCxnSpPr>
                <p:spPr>
                  <a:xfrm flipH="1" flipV="1">
                    <a:off x="5249880" y="0"/>
                    <a:ext cx="323640" cy="385920"/>
                  </a:xfrm>
                  <a:prstGeom prst="straightConnector1">
                    <a:avLst/>
                  </a:prstGeom>
                  <a:ln w="38100">
                    <a:solidFill>
                      <a:srgbClr val="669CD3"/>
                    </a:solidFill>
                    <a:round/>
                  </a:ln>
                </p:spPr>
              </p:cxnSp>
              <p:cxnSp>
                <p:nvCxnSpPr>
                  <p:cNvPr id="421" name="Google Shape;638;p29"/>
                  <p:cNvCxnSpPr/>
                  <p:nvPr/>
                </p:nvCxnSpPr>
                <p:spPr>
                  <a:xfrm flipV="1">
                    <a:off x="5566680" y="0"/>
                    <a:ext cx="323640" cy="385920"/>
                  </a:xfrm>
                  <a:prstGeom prst="straightConnector1">
                    <a:avLst/>
                  </a:prstGeom>
                  <a:ln w="38100">
                    <a:solidFill>
                      <a:srgbClr val="669CD3"/>
                    </a:solidFill>
                    <a:round/>
                  </a:ln>
                </p:spPr>
              </p:cxnSp>
              <p:cxnSp>
                <p:nvCxnSpPr>
                  <p:cNvPr id="422" name="Google Shape;639;p29"/>
                  <p:cNvCxnSpPr/>
                  <p:nvPr/>
                </p:nvCxnSpPr>
                <p:spPr>
                  <a:xfrm flipV="1">
                    <a:off x="5568840" y="0"/>
                    <a:ext cx="360" cy="382320"/>
                  </a:xfrm>
                  <a:prstGeom prst="straightConnector1">
                    <a:avLst/>
                  </a:prstGeom>
                  <a:ln w="38100">
                    <a:solidFill>
                      <a:srgbClr val="669CD3"/>
                    </a:solidFill>
                    <a:round/>
                  </a:ln>
                </p:spPr>
              </p:cxnSp>
            </p:grpSp>
            <p:grpSp>
              <p:nvGrpSpPr>
                <p:cNvPr id="423" name="Google Shape;640;p29"/>
                <p:cNvGrpSpPr/>
                <p:nvPr/>
              </p:nvGrpSpPr>
              <p:grpSpPr>
                <a:xfrm>
                  <a:off x="8842680" y="1539000"/>
                  <a:ext cx="555120" cy="1665720"/>
                  <a:chOff x="8842680" y="1539000"/>
                  <a:chExt cx="555120" cy="1665720"/>
                </a:xfrm>
              </p:grpSpPr>
              <p:sp>
                <p:nvSpPr>
                  <p:cNvPr id="424" name="Google Shape;641;p29"/>
                  <p:cNvSpPr/>
                  <p:nvPr/>
                </p:nvSpPr>
                <p:spPr>
                  <a:xfrm>
                    <a:off x="8842680" y="1539000"/>
                    <a:ext cx="555120" cy="555120"/>
                  </a:xfrm>
                  <a:prstGeom prst="ellipse">
                    <a:avLst/>
                  </a:prstGeom>
                  <a:noFill/>
                  <a:ln w="38100">
                    <a:solidFill>
                      <a:srgbClr val="99D5F0"/>
                    </a:solidFill>
                    <a:round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tIns="91440" bIns="91440" anchor="ctr">
                    <a:noAutofit/>
                  </a:bodyPr>
                  <a:lstStyle/>
                  <a:p>
                    <a:pPr defTabSz="914400">
                      <a:lnSpc>
                        <a:spcPct val="100000"/>
                      </a:lnSpc>
                      <a:tabLst>
                        <a:tab pos="0" algn="l"/>
                      </a:tabLst>
                    </a:pPr>
                    <a:endParaRPr lang="en-US" sz="1800" b="0" strike="noStrike" spc="-1">
                      <a:solidFill>
                        <a:srgbClr val="000000"/>
                      </a:solidFill>
                      <a:latin typeface="OpenSymbol"/>
                    </a:endParaRPr>
                  </a:p>
                </p:txBody>
              </p:sp>
              <p:sp>
                <p:nvSpPr>
                  <p:cNvPr id="425" name="Google Shape;642;p29"/>
                  <p:cNvSpPr/>
                  <p:nvPr/>
                </p:nvSpPr>
                <p:spPr>
                  <a:xfrm>
                    <a:off x="8842680" y="2094120"/>
                    <a:ext cx="555120" cy="555120"/>
                  </a:xfrm>
                  <a:prstGeom prst="ellipse">
                    <a:avLst/>
                  </a:prstGeom>
                  <a:noFill/>
                  <a:ln w="38100">
                    <a:solidFill>
                      <a:srgbClr val="99D5F0"/>
                    </a:solidFill>
                    <a:round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tIns="91440" bIns="91440" anchor="ctr">
                    <a:noAutofit/>
                  </a:bodyPr>
                  <a:lstStyle/>
                  <a:p>
                    <a:pPr defTabSz="914400">
                      <a:lnSpc>
                        <a:spcPct val="100000"/>
                      </a:lnSpc>
                      <a:tabLst>
                        <a:tab pos="0" algn="l"/>
                      </a:tabLst>
                    </a:pPr>
                    <a:endParaRPr lang="en-US" sz="1800" b="0" strike="noStrike" spc="-1">
                      <a:solidFill>
                        <a:srgbClr val="000000"/>
                      </a:solidFill>
                      <a:latin typeface="OpenSymbol"/>
                    </a:endParaRPr>
                  </a:p>
                </p:txBody>
              </p:sp>
              <p:sp>
                <p:nvSpPr>
                  <p:cNvPr id="426" name="Google Shape;643;p29"/>
                  <p:cNvSpPr/>
                  <p:nvPr/>
                </p:nvSpPr>
                <p:spPr>
                  <a:xfrm>
                    <a:off x="8842680" y="2649600"/>
                    <a:ext cx="555120" cy="555120"/>
                  </a:xfrm>
                  <a:prstGeom prst="ellipse">
                    <a:avLst/>
                  </a:prstGeom>
                  <a:noFill/>
                  <a:ln w="38100">
                    <a:solidFill>
                      <a:srgbClr val="99D5F0"/>
                    </a:solidFill>
                    <a:round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tIns="91440" bIns="91440" anchor="ctr">
                    <a:noAutofit/>
                  </a:bodyPr>
                  <a:lstStyle/>
                  <a:p>
                    <a:pPr defTabSz="914400">
                      <a:lnSpc>
                        <a:spcPct val="100000"/>
                      </a:lnSpc>
                      <a:tabLst>
                        <a:tab pos="0" algn="l"/>
                      </a:tabLst>
                    </a:pPr>
                    <a:endParaRPr lang="en-US" sz="1800" b="0" strike="noStrike" spc="-1">
                      <a:solidFill>
                        <a:srgbClr val="000000"/>
                      </a:solidFill>
                      <a:latin typeface="OpenSymbol"/>
                    </a:endParaRPr>
                  </a:p>
                </p:txBody>
              </p:sp>
            </p:grp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645;p30"/>
          <p:cNvSpPr/>
          <p:nvPr/>
        </p:nvSpPr>
        <p:spPr>
          <a:xfrm flipH="1">
            <a:off x="8589960" y="-639000"/>
            <a:ext cx="1270080" cy="1270080"/>
          </a:xfrm>
          <a:prstGeom prst="ellipse">
            <a:avLst/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strike="noStrike" spc="-1">
              <a:solidFill>
                <a:srgbClr val="000000"/>
              </a:solidFill>
              <a:latin typeface="OpenSymbol"/>
            </a:endParaRPr>
          </a:p>
        </p:txBody>
      </p:sp>
      <p:grpSp>
        <p:nvGrpSpPr>
          <p:cNvPr id="428" name="Google Shape;646;p30"/>
          <p:cNvGrpSpPr/>
          <p:nvPr/>
        </p:nvGrpSpPr>
        <p:grpSpPr>
          <a:xfrm>
            <a:off x="-647280" y="-1639080"/>
            <a:ext cx="9071280" cy="7413480"/>
            <a:chOff x="-647280" y="-1639080"/>
            <a:chExt cx="9071280" cy="7413480"/>
          </a:xfrm>
        </p:grpSpPr>
        <p:grpSp>
          <p:nvGrpSpPr>
            <p:cNvPr id="429" name="Google Shape;647;p30"/>
            <p:cNvGrpSpPr/>
            <p:nvPr/>
          </p:nvGrpSpPr>
          <p:grpSpPr>
            <a:xfrm>
              <a:off x="-647280" y="4504320"/>
              <a:ext cx="1270080" cy="1270080"/>
              <a:chOff x="-647280" y="4504320"/>
              <a:chExt cx="1270080" cy="1270080"/>
            </a:xfrm>
          </p:grpSpPr>
          <p:sp>
            <p:nvSpPr>
              <p:cNvPr id="430" name="Google Shape;648;p30"/>
              <p:cNvSpPr/>
              <p:nvPr/>
            </p:nvSpPr>
            <p:spPr>
              <a:xfrm flipH="1">
                <a:off x="-647280" y="4504320"/>
                <a:ext cx="1270080" cy="1270080"/>
              </a:xfrm>
              <a:prstGeom prst="ellipse">
                <a:avLst/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431" name="Google Shape;649;p30"/>
              <p:cNvSpPr/>
              <p:nvPr/>
            </p:nvSpPr>
            <p:spPr>
              <a:xfrm flipH="1">
                <a:off x="-332280" y="4819320"/>
                <a:ext cx="640080" cy="640080"/>
              </a:xfrm>
              <a:prstGeom prst="ellipse">
                <a:avLst/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grpSp>
          <p:nvGrpSpPr>
            <p:cNvPr id="432" name="Google Shape;650;p30"/>
            <p:cNvGrpSpPr/>
            <p:nvPr/>
          </p:nvGrpSpPr>
          <p:grpSpPr>
            <a:xfrm>
              <a:off x="5290920" y="-1639080"/>
              <a:ext cx="1017720" cy="2020320"/>
              <a:chOff x="5290920" y="-1639080"/>
              <a:chExt cx="1017720" cy="2020320"/>
            </a:xfrm>
          </p:grpSpPr>
          <p:sp>
            <p:nvSpPr>
              <p:cNvPr id="433" name="Google Shape;651;p30"/>
              <p:cNvSpPr/>
              <p:nvPr/>
            </p:nvSpPr>
            <p:spPr>
              <a:xfrm>
                <a:off x="5290920" y="-163908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434" name="Google Shape;652;p30"/>
              <p:cNvSpPr/>
              <p:nvPr/>
            </p:nvSpPr>
            <p:spPr>
              <a:xfrm>
                <a:off x="5668560" y="-163908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grpSp>
          <p:nvGrpSpPr>
            <p:cNvPr id="435" name="Google Shape;653;p30"/>
            <p:cNvGrpSpPr/>
            <p:nvPr/>
          </p:nvGrpSpPr>
          <p:grpSpPr>
            <a:xfrm>
              <a:off x="-289800" y="259560"/>
              <a:ext cx="8713800" cy="4883760"/>
              <a:chOff x="-289800" y="259560"/>
              <a:chExt cx="8713800" cy="4883760"/>
            </a:xfrm>
          </p:grpSpPr>
          <p:grpSp>
            <p:nvGrpSpPr>
              <p:cNvPr id="436" name="Google Shape;654;p30"/>
              <p:cNvGrpSpPr/>
              <p:nvPr/>
            </p:nvGrpSpPr>
            <p:grpSpPr>
              <a:xfrm>
                <a:off x="-289800" y="259560"/>
                <a:ext cx="555120" cy="1665720"/>
                <a:chOff x="-289800" y="259560"/>
                <a:chExt cx="555120" cy="1665720"/>
              </a:xfrm>
            </p:grpSpPr>
            <p:sp>
              <p:nvSpPr>
                <p:cNvPr id="437" name="Google Shape;655;p30"/>
                <p:cNvSpPr/>
                <p:nvPr/>
              </p:nvSpPr>
              <p:spPr>
                <a:xfrm flipH="1">
                  <a:off x="-289800" y="25956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438" name="Google Shape;656;p30"/>
                <p:cNvSpPr/>
                <p:nvPr/>
              </p:nvSpPr>
              <p:spPr>
                <a:xfrm flipH="1">
                  <a:off x="-289800" y="81504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439" name="Google Shape;657;p30"/>
                <p:cNvSpPr/>
                <p:nvPr/>
              </p:nvSpPr>
              <p:spPr>
                <a:xfrm flipH="1">
                  <a:off x="-289800" y="137016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  <p:grpSp>
            <p:nvGrpSpPr>
              <p:cNvPr id="440" name="Google Shape;658;p30"/>
              <p:cNvGrpSpPr/>
              <p:nvPr/>
            </p:nvGrpSpPr>
            <p:grpSpPr>
              <a:xfrm>
                <a:off x="7783200" y="4757760"/>
                <a:ext cx="640800" cy="385560"/>
                <a:chOff x="7783200" y="4757760"/>
                <a:chExt cx="640800" cy="385560"/>
              </a:xfrm>
            </p:grpSpPr>
            <p:cxnSp>
              <p:nvCxnSpPr>
                <p:cNvPr id="441" name="Google Shape;659;p30"/>
                <p:cNvCxnSpPr/>
                <p:nvPr/>
              </p:nvCxnSpPr>
              <p:spPr>
                <a:xfrm>
                  <a:off x="7783200" y="4757760"/>
                  <a:ext cx="641160" cy="36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442" name="Google Shape;660;p30"/>
                <p:cNvCxnSpPr/>
                <p:nvPr/>
              </p:nvCxnSpPr>
              <p:spPr>
                <a:xfrm>
                  <a:off x="8100360" y="4757760"/>
                  <a:ext cx="323640" cy="38592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443" name="Google Shape;661;p30"/>
                <p:cNvCxnSpPr/>
                <p:nvPr/>
              </p:nvCxnSpPr>
              <p:spPr>
                <a:xfrm flipH="1">
                  <a:off x="7783560" y="4757760"/>
                  <a:ext cx="323640" cy="38592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444" name="Google Shape;662;p30"/>
                <p:cNvCxnSpPr/>
                <p:nvPr/>
              </p:nvCxnSpPr>
              <p:spPr>
                <a:xfrm>
                  <a:off x="8104680" y="4761360"/>
                  <a:ext cx="360" cy="38196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35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446" name="PlaceHolder 2"/>
          <p:cNvSpPr>
            <a:spLocks noGrp="1"/>
          </p:cNvSpPr>
          <p:nvPr>
            <p:ph type="body"/>
          </p:nvPr>
        </p:nvSpPr>
        <p:spPr>
          <a:xfrm>
            <a:off x="720000" y="1215720"/>
            <a:ext cx="7703640" cy="34160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grpSp>
        <p:nvGrpSpPr>
          <p:cNvPr id="447" name="Google Shape;56;p4"/>
          <p:cNvGrpSpPr/>
          <p:nvPr/>
        </p:nvGrpSpPr>
        <p:grpSpPr>
          <a:xfrm>
            <a:off x="0" y="-983880"/>
            <a:ext cx="4854960" cy="6127200"/>
            <a:chOff x="0" y="-983880"/>
            <a:chExt cx="4854960" cy="6127200"/>
          </a:xfrm>
        </p:grpSpPr>
        <p:grpSp>
          <p:nvGrpSpPr>
            <p:cNvPr id="448" name="Google Shape;57;p4"/>
            <p:cNvGrpSpPr/>
            <p:nvPr/>
          </p:nvGrpSpPr>
          <p:grpSpPr>
            <a:xfrm>
              <a:off x="0" y="-983880"/>
              <a:ext cx="4854960" cy="6127200"/>
              <a:chOff x="0" y="-983880"/>
              <a:chExt cx="4854960" cy="6127200"/>
            </a:xfrm>
          </p:grpSpPr>
          <p:sp>
            <p:nvSpPr>
              <p:cNvPr id="449" name="Google Shape;58;p4"/>
              <p:cNvSpPr/>
              <p:nvPr/>
            </p:nvSpPr>
            <p:spPr>
              <a:xfrm rot="16200000">
                <a:off x="317160" y="4190400"/>
                <a:ext cx="635760" cy="1270080"/>
              </a:xfrm>
              <a:custGeom>
                <a:avLst/>
                <a:gdLst>
                  <a:gd name="textAreaLeft" fmla="*/ 0 w 635760"/>
                  <a:gd name="textAreaRight" fmla="*/ 636120 w 635760"/>
                  <a:gd name="textAreaTop" fmla="*/ 0 h 1270080"/>
                  <a:gd name="textAreaBottom" fmla="*/ 1270440 h 1270080"/>
                </a:gdLst>
                <a:ahLst/>
                <a:cxnLst/>
                <a:rect l="textAreaLeft" t="textAreaTop" r="textAreaRight" b="textAreaBottom"/>
                <a:pathLst>
                  <a:path w="23562" h="47053">
                    <a:moveTo>
                      <a:pt x="0" y="1"/>
                    </a:moveTo>
                    <a:lnTo>
                      <a:pt x="0" y="47053"/>
                    </a:lnTo>
                    <a:cubicBezTo>
                      <a:pt x="13012" y="47053"/>
                      <a:pt x="23561" y="36518"/>
                      <a:pt x="23561" y="23525"/>
                    </a:cubicBezTo>
                    <a:cubicBezTo>
                      <a:pt x="23561" y="10535"/>
                      <a:pt x="13012" y="1"/>
                      <a:pt x="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450" name="Google Shape;59;p4"/>
              <p:cNvSpPr/>
              <p:nvPr/>
            </p:nvSpPr>
            <p:spPr>
              <a:xfrm>
                <a:off x="3584880" y="-983880"/>
                <a:ext cx="1270080" cy="1270080"/>
              </a:xfrm>
              <a:prstGeom prst="ellipse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grpSp>
          <p:nvGrpSpPr>
            <p:cNvPr id="451" name="Google Shape;60;p4"/>
            <p:cNvGrpSpPr/>
            <p:nvPr/>
          </p:nvGrpSpPr>
          <p:grpSpPr>
            <a:xfrm>
              <a:off x="721080" y="4892760"/>
              <a:ext cx="884160" cy="138600"/>
              <a:chOff x="721080" y="4892760"/>
              <a:chExt cx="884160" cy="138600"/>
            </a:xfrm>
          </p:grpSpPr>
          <p:sp>
            <p:nvSpPr>
              <p:cNvPr id="452" name="Google Shape;61;p4"/>
              <p:cNvSpPr/>
              <p:nvPr/>
            </p:nvSpPr>
            <p:spPr>
              <a:xfrm rot="2662800">
                <a:off x="1487160" y="491292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453" name="Google Shape;62;p4"/>
              <p:cNvSpPr/>
              <p:nvPr/>
            </p:nvSpPr>
            <p:spPr>
              <a:xfrm rot="2662800">
                <a:off x="1238400" y="491292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454" name="Google Shape;63;p4"/>
              <p:cNvSpPr/>
              <p:nvPr/>
            </p:nvSpPr>
            <p:spPr>
              <a:xfrm rot="2662800">
                <a:off x="989640" y="491292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455" name="Google Shape;64;p4"/>
              <p:cNvSpPr/>
              <p:nvPr/>
            </p:nvSpPr>
            <p:spPr>
              <a:xfrm rot="2662800">
                <a:off x="741240" y="491292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  <p:grpSp>
        <p:nvGrpSpPr>
          <p:cNvPr id="456" name="Google Shape;65;p4"/>
          <p:cNvGrpSpPr/>
          <p:nvPr/>
        </p:nvGrpSpPr>
        <p:grpSpPr>
          <a:xfrm>
            <a:off x="-1548720" y="0"/>
            <a:ext cx="11341800" cy="5777280"/>
            <a:chOff x="-1548720" y="0"/>
            <a:chExt cx="11341800" cy="5777280"/>
          </a:xfrm>
        </p:grpSpPr>
        <p:grpSp>
          <p:nvGrpSpPr>
            <p:cNvPr id="457" name="Google Shape;66;p4"/>
            <p:cNvGrpSpPr/>
            <p:nvPr/>
          </p:nvGrpSpPr>
          <p:grpSpPr>
            <a:xfrm>
              <a:off x="-1548720" y="0"/>
              <a:ext cx="2020320" cy="1017720"/>
              <a:chOff x="-1548720" y="0"/>
              <a:chExt cx="2020320" cy="1017720"/>
            </a:xfrm>
          </p:grpSpPr>
          <p:sp>
            <p:nvSpPr>
              <p:cNvPr id="458" name="Google Shape;67;p4"/>
              <p:cNvSpPr/>
              <p:nvPr/>
            </p:nvSpPr>
            <p:spPr>
              <a:xfrm rot="5400000">
                <a:off x="-858600" y="-69012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459" name="Google Shape;68;p4"/>
              <p:cNvSpPr/>
              <p:nvPr/>
            </p:nvSpPr>
            <p:spPr>
              <a:xfrm rot="5400000">
                <a:off x="-858600" y="-31248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grpSp>
          <p:nvGrpSpPr>
            <p:cNvPr id="460" name="Google Shape;69;p4"/>
            <p:cNvGrpSpPr/>
            <p:nvPr/>
          </p:nvGrpSpPr>
          <p:grpSpPr>
            <a:xfrm>
              <a:off x="8523000" y="4507200"/>
              <a:ext cx="1270080" cy="1270080"/>
              <a:chOff x="8523000" y="4507200"/>
              <a:chExt cx="1270080" cy="1270080"/>
            </a:xfrm>
          </p:grpSpPr>
          <p:sp>
            <p:nvSpPr>
              <p:cNvPr id="461" name="Google Shape;70;p4"/>
              <p:cNvSpPr/>
              <p:nvPr/>
            </p:nvSpPr>
            <p:spPr>
              <a:xfrm>
                <a:off x="8523000" y="4507200"/>
                <a:ext cx="1270080" cy="1270080"/>
              </a:xfrm>
              <a:prstGeom prst="ellipse">
                <a:avLst/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462" name="Google Shape;71;p4"/>
              <p:cNvSpPr/>
              <p:nvPr/>
            </p:nvSpPr>
            <p:spPr>
              <a:xfrm>
                <a:off x="8838000" y="4822200"/>
                <a:ext cx="640080" cy="640080"/>
              </a:xfrm>
              <a:prstGeom prst="ellipse">
                <a:avLst/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grpSp>
          <p:nvGrpSpPr>
            <p:cNvPr id="463" name="Google Shape;72;p4"/>
            <p:cNvGrpSpPr/>
            <p:nvPr/>
          </p:nvGrpSpPr>
          <p:grpSpPr>
            <a:xfrm>
              <a:off x="8758080" y="0"/>
              <a:ext cx="385920" cy="640440"/>
              <a:chOff x="8758080" y="0"/>
              <a:chExt cx="385920" cy="640440"/>
            </a:xfrm>
          </p:grpSpPr>
          <p:cxnSp>
            <p:nvCxnSpPr>
              <p:cNvPr id="464" name="Google Shape;73;p4"/>
              <p:cNvCxnSpPr/>
              <p:nvPr/>
            </p:nvCxnSpPr>
            <p:spPr>
              <a:xfrm flipV="1">
                <a:off x="8758080" y="0"/>
                <a:ext cx="360" cy="640800"/>
              </a:xfrm>
              <a:prstGeom prst="straightConnector1">
                <a:avLst/>
              </a:prstGeom>
              <a:ln w="38100">
                <a:solidFill>
                  <a:srgbClr val="99D5F0"/>
                </a:solidFill>
                <a:round/>
              </a:ln>
            </p:spPr>
          </p:cxnSp>
          <p:cxnSp>
            <p:nvCxnSpPr>
              <p:cNvPr id="465" name="Google Shape;74;p4"/>
              <p:cNvCxnSpPr/>
              <p:nvPr/>
            </p:nvCxnSpPr>
            <p:spPr>
              <a:xfrm flipV="1">
                <a:off x="8758080" y="0"/>
                <a:ext cx="385920" cy="323640"/>
              </a:xfrm>
              <a:prstGeom prst="straightConnector1">
                <a:avLst/>
              </a:prstGeom>
              <a:ln w="38100">
                <a:solidFill>
                  <a:srgbClr val="99D5F0"/>
                </a:solidFill>
                <a:round/>
              </a:ln>
            </p:spPr>
          </p:cxnSp>
          <p:cxnSp>
            <p:nvCxnSpPr>
              <p:cNvPr id="466" name="Google Shape;75;p4"/>
              <p:cNvCxnSpPr/>
              <p:nvPr/>
            </p:nvCxnSpPr>
            <p:spPr>
              <a:xfrm>
                <a:off x="8758080" y="316800"/>
                <a:ext cx="386280" cy="323640"/>
              </a:xfrm>
              <a:prstGeom prst="straightConnector1">
                <a:avLst/>
              </a:prstGeom>
              <a:ln w="38100">
                <a:solidFill>
                  <a:srgbClr val="99D5F0"/>
                </a:solidFill>
                <a:round/>
              </a:ln>
            </p:spPr>
          </p:cxnSp>
          <p:cxnSp>
            <p:nvCxnSpPr>
              <p:cNvPr id="467" name="Google Shape;76;p4"/>
              <p:cNvCxnSpPr/>
              <p:nvPr/>
            </p:nvCxnSpPr>
            <p:spPr>
              <a:xfrm>
                <a:off x="8761680" y="318960"/>
                <a:ext cx="382320" cy="360"/>
              </a:xfrm>
              <a:prstGeom prst="straightConnector1">
                <a:avLst/>
              </a:prstGeom>
              <a:ln w="38100">
                <a:solidFill>
                  <a:srgbClr val="99D5F0"/>
                </a:solidFill>
                <a:round/>
              </a:ln>
            </p:spPr>
          </p:cxn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35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471" name="Google Shape;83;p5"/>
          <p:cNvGrpSpPr/>
          <p:nvPr/>
        </p:nvGrpSpPr>
        <p:grpSpPr>
          <a:xfrm>
            <a:off x="-1313280" y="360"/>
            <a:ext cx="11103120" cy="5790600"/>
            <a:chOff x="-1313280" y="360"/>
            <a:chExt cx="11103120" cy="5790600"/>
          </a:xfrm>
        </p:grpSpPr>
        <p:grpSp>
          <p:nvGrpSpPr>
            <p:cNvPr id="472" name="Google Shape;84;p5"/>
            <p:cNvGrpSpPr/>
            <p:nvPr/>
          </p:nvGrpSpPr>
          <p:grpSpPr>
            <a:xfrm>
              <a:off x="-1313280" y="360"/>
              <a:ext cx="11103120" cy="5790600"/>
              <a:chOff x="-1313280" y="360"/>
              <a:chExt cx="11103120" cy="5790600"/>
            </a:xfrm>
          </p:grpSpPr>
          <p:grpSp>
            <p:nvGrpSpPr>
              <p:cNvPr id="473" name="Google Shape;85;p5"/>
              <p:cNvGrpSpPr/>
              <p:nvPr/>
            </p:nvGrpSpPr>
            <p:grpSpPr>
              <a:xfrm>
                <a:off x="8519760" y="4520880"/>
                <a:ext cx="1270080" cy="1270080"/>
                <a:chOff x="8519760" y="4520880"/>
                <a:chExt cx="1270080" cy="1270080"/>
              </a:xfrm>
            </p:grpSpPr>
            <p:sp>
              <p:nvSpPr>
                <p:cNvPr id="474" name="Google Shape;86;p5"/>
                <p:cNvSpPr/>
                <p:nvPr/>
              </p:nvSpPr>
              <p:spPr>
                <a:xfrm flipH="1">
                  <a:off x="8519760" y="4520880"/>
                  <a:ext cx="1270080" cy="127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475" name="Google Shape;87;p5"/>
                <p:cNvSpPr/>
                <p:nvPr/>
              </p:nvSpPr>
              <p:spPr>
                <a:xfrm flipH="1">
                  <a:off x="8834760" y="4835880"/>
                  <a:ext cx="640080" cy="64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  <p:grpSp>
            <p:nvGrpSpPr>
              <p:cNvPr id="476" name="Google Shape;88;p5"/>
              <p:cNvGrpSpPr/>
              <p:nvPr/>
            </p:nvGrpSpPr>
            <p:grpSpPr>
              <a:xfrm>
                <a:off x="-1313280" y="360"/>
                <a:ext cx="2020320" cy="1017720"/>
                <a:chOff x="-1313280" y="360"/>
                <a:chExt cx="2020320" cy="1017720"/>
              </a:xfrm>
            </p:grpSpPr>
            <p:sp>
              <p:nvSpPr>
                <p:cNvPr id="477" name="Google Shape;89;p5"/>
                <p:cNvSpPr/>
                <p:nvPr/>
              </p:nvSpPr>
              <p:spPr>
                <a:xfrm rot="16200000">
                  <a:off x="-623160" y="-689400"/>
                  <a:ext cx="640080" cy="2020320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478" name="Google Shape;90;p5"/>
                <p:cNvSpPr/>
                <p:nvPr/>
              </p:nvSpPr>
              <p:spPr>
                <a:xfrm rot="16200000">
                  <a:off x="-623160" y="-311760"/>
                  <a:ext cx="640080" cy="2020320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</p:grpSp>
        <p:grpSp>
          <p:nvGrpSpPr>
            <p:cNvPr id="479" name="Google Shape;91;p5"/>
            <p:cNvGrpSpPr/>
            <p:nvPr/>
          </p:nvGrpSpPr>
          <p:grpSpPr>
            <a:xfrm>
              <a:off x="-41400" y="4502880"/>
              <a:ext cx="385200" cy="640440"/>
              <a:chOff x="-41400" y="4502880"/>
              <a:chExt cx="385200" cy="640440"/>
            </a:xfrm>
          </p:grpSpPr>
          <p:cxnSp>
            <p:nvCxnSpPr>
              <p:cNvPr id="480" name="Google Shape;92;p5"/>
              <p:cNvCxnSpPr/>
              <p:nvPr/>
            </p:nvCxnSpPr>
            <p:spPr>
              <a:xfrm>
                <a:off x="343800" y="4502880"/>
                <a:ext cx="360" cy="640800"/>
              </a:xfrm>
              <a:prstGeom prst="straightConnector1">
                <a:avLst/>
              </a:prstGeom>
              <a:ln w="38100">
                <a:solidFill>
                  <a:srgbClr val="669CD3"/>
                </a:solidFill>
                <a:round/>
              </a:ln>
            </p:spPr>
          </p:cxnSp>
          <p:cxnSp>
            <p:nvCxnSpPr>
              <p:cNvPr id="481" name="Google Shape;93;p5"/>
              <p:cNvCxnSpPr/>
              <p:nvPr/>
            </p:nvCxnSpPr>
            <p:spPr>
              <a:xfrm flipH="1">
                <a:off x="-41400" y="4819680"/>
                <a:ext cx="385560" cy="323640"/>
              </a:xfrm>
              <a:prstGeom prst="straightConnector1">
                <a:avLst/>
              </a:prstGeom>
              <a:ln w="38100">
                <a:solidFill>
                  <a:srgbClr val="669CD3"/>
                </a:solidFill>
                <a:round/>
              </a:ln>
            </p:spPr>
          </p:cxnSp>
          <p:cxnSp>
            <p:nvCxnSpPr>
              <p:cNvPr id="482" name="Google Shape;94;p5"/>
              <p:cNvCxnSpPr/>
              <p:nvPr/>
            </p:nvCxnSpPr>
            <p:spPr>
              <a:xfrm flipH="1" flipV="1">
                <a:off x="-41400" y="4502880"/>
                <a:ext cx="385560" cy="323640"/>
              </a:xfrm>
              <a:prstGeom prst="straightConnector1">
                <a:avLst/>
              </a:prstGeom>
              <a:ln w="38100">
                <a:solidFill>
                  <a:srgbClr val="669CD3"/>
                </a:solidFill>
                <a:round/>
              </a:ln>
            </p:spPr>
          </p:cxnSp>
          <p:cxnSp>
            <p:nvCxnSpPr>
              <p:cNvPr id="483" name="Google Shape;95;p5"/>
              <p:cNvCxnSpPr/>
              <p:nvPr/>
            </p:nvCxnSpPr>
            <p:spPr>
              <a:xfrm flipH="1">
                <a:off x="-41040" y="4824360"/>
                <a:ext cx="381960" cy="360"/>
              </a:xfrm>
              <a:prstGeom prst="straightConnector1">
                <a:avLst/>
              </a:prstGeom>
              <a:ln w="38100">
                <a:solidFill>
                  <a:srgbClr val="669CD3"/>
                </a:solidFill>
                <a:round/>
              </a:ln>
            </p:spPr>
          </p:cxnSp>
        </p:grpSp>
      </p:grpSp>
      <p:sp>
        <p:nvSpPr>
          <p:cNvPr id="484" name="Google Shape;96;p5"/>
          <p:cNvSpPr/>
          <p:nvPr/>
        </p:nvSpPr>
        <p:spPr>
          <a:xfrm flipH="1">
            <a:off x="8485200" y="-708840"/>
            <a:ext cx="1270080" cy="1270080"/>
          </a:xfrm>
          <a:prstGeom prst="ellipse">
            <a:avLst/>
          </a:pr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strike="noStrike" spc="-1">
              <a:solidFill>
                <a:srgbClr val="000000"/>
              </a:solidFill>
              <a:latin typeface="OpenSymbo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35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489" name="Google Shape;99;p6"/>
          <p:cNvGrpSpPr/>
          <p:nvPr/>
        </p:nvGrpSpPr>
        <p:grpSpPr>
          <a:xfrm>
            <a:off x="-7920" y="-708840"/>
            <a:ext cx="9763200" cy="5833080"/>
            <a:chOff x="-7920" y="-708840"/>
            <a:chExt cx="9763200" cy="5833080"/>
          </a:xfrm>
        </p:grpSpPr>
        <p:sp>
          <p:nvSpPr>
            <p:cNvPr id="490" name="Google Shape;100;p6"/>
            <p:cNvSpPr/>
            <p:nvPr/>
          </p:nvSpPr>
          <p:spPr>
            <a:xfrm>
              <a:off x="-7920" y="3854160"/>
              <a:ext cx="635760" cy="1270080"/>
            </a:xfrm>
            <a:custGeom>
              <a:avLst/>
              <a:gdLst>
                <a:gd name="textAreaLeft" fmla="*/ 0 w 635760"/>
                <a:gd name="textAreaRight" fmla="*/ 636120 w 635760"/>
                <a:gd name="textAreaTop" fmla="*/ 0 h 1270080"/>
                <a:gd name="textAreaBottom" fmla="*/ 1270440 h 1270080"/>
              </a:gdLst>
              <a:ahLst/>
              <a:cxnLst/>
              <a:rect l="textAreaLeft" t="textAreaTop" r="textAreaRight" b="textAreaBottom"/>
              <a:pathLst>
                <a:path w="23562" h="47053">
                  <a:moveTo>
                    <a:pt x="0" y="1"/>
                  </a:moveTo>
                  <a:lnTo>
                    <a:pt x="0" y="47053"/>
                  </a:lnTo>
                  <a:cubicBezTo>
                    <a:pt x="13012" y="47053"/>
                    <a:pt x="23561" y="36518"/>
                    <a:pt x="23561" y="23525"/>
                  </a:cubicBezTo>
                  <a:cubicBezTo>
                    <a:pt x="23561" y="10535"/>
                    <a:pt x="13012" y="1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491" name="Google Shape;101;p6"/>
            <p:cNvSpPr/>
            <p:nvPr/>
          </p:nvSpPr>
          <p:spPr>
            <a:xfrm flipH="1">
              <a:off x="8485200" y="-708840"/>
              <a:ext cx="1270080" cy="1270080"/>
            </a:xfrm>
            <a:prstGeom prst="ellipse">
              <a:avLst/>
            </a:prstGeom>
            <a:solidFill>
              <a:schemeClr val="accen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grpSp>
          <p:nvGrpSpPr>
            <p:cNvPr id="492" name="Google Shape;102;p6"/>
            <p:cNvGrpSpPr/>
            <p:nvPr/>
          </p:nvGrpSpPr>
          <p:grpSpPr>
            <a:xfrm>
              <a:off x="203400" y="3390840"/>
              <a:ext cx="138240" cy="884520"/>
              <a:chOff x="203400" y="3390840"/>
              <a:chExt cx="138240" cy="884520"/>
            </a:xfrm>
          </p:grpSpPr>
          <p:sp>
            <p:nvSpPr>
              <p:cNvPr id="493" name="Google Shape;103;p6"/>
              <p:cNvSpPr/>
              <p:nvPr/>
            </p:nvSpPr>
            <p:spPr>
              <a:xfrm rot="2737200" flipV="1">
                <a:off x="223560" y="4156200"/>
                <a:ext cx="97920" cy="97920"/>
              </a:xfrm>
              <a:prstGeom prst="rect">
                <a:avLst/>
              </a:pr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494" name="Google Shape;104;p6"/>
              <p:cNvSpPr/>
              <p:nvPr/>
            </p:nvSpPr>
            <p:spPr>
              <a:xfrm rot="2737200" flipV="1">
                <a:off x="223560" y="3907440"/>
                <a:ext cx="97920" cy="97920"/>
              </a:xfrm>
              <a:prstGeom prst="rect">
                <a:avLst/>
              </a:pr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495" name="Google Shape;105;p6"/>
              <p:cNvSpPr/>
              <p:nvPr/>
            </p:nvSpPr>
            <p:spPr>
              <a:xfrm rot="2737200" flipV="1">
                <a:off x="223560" y="3659040"/>
                <a:ext cx="97920" cy="97920"/>
              </a:xfrm>
              <a:prstGeom prst="rect">
                <a:avLst/>
              </a:pr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496" name="Google Shape;106;p6"/>
              <p:cNvSpPr/>
              <p:nvPr/>
            </p:nvSpPr>
            <p:spPr>
              <a:xfrm rot="2737200" flipV="1">
                <a:off x="223560" y="3410280"/>
                <a:ext cx="97920" cy="97920"/>
              </a:xfrm>
              <a:prstGeom prst="rect">
                <a:avLst/>
              </a:pr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  <p:grpSp>
        <p:nvGrpSpPr>
          <p:cNvPr id="497" name="Google Shape;107;p6"/>
          <p:cNvGrpSpPr/>
          <p:nvPr/>
        </p:nvGrpSpPr>
        <p:grpSpPr>
          <a:xfrm>
            <a:off x="-1662840" y="0"/>
            <a:ext cx="11490480" cy="4541760"/>
            <a:chOff x="-1662840" y="0"/>
            <a:chExt cx="11490480" cy="4541760"/>
          </a:xfrm>
        </p:grpSpPr>
        <p:grpSp>
          <p:nvGrpSpPr>
            <p:cNvPr id="498" name="Google Shape;108;p6"/>
            <p:cNvGrpSpPr/>
            <p:nvPr/>
          </p:nvGrpSpPr>
          <p:grpSpPr>
            <a:xfrm>
              <a:off x="8110440" y="0"/>
              <a:ext cx="640440" cy="385560"/>
              <a:chOff x="8110440" y="0"/>
              <a:chExt cx="640440" cy="385560"/>
            </a:xfrm>
          </p:grpSpPr>
          <p:cxnSp>
            <p:nvCxnSpPr>
              <p:cNvPr id="499" name="Google Shape;109;p6"/>
              <p:cNvCxnSpPr/>
              <p:nvPr/>
            </p:nvCxnSpPr>
            <p:spPr>
              <a:xfrm flipH="1">
                <a:off x="8110440" y="385560"/>
                <a:ext cx="640800" cy="360"/>
              </a:xfrm>
              <a:prstGeom prst="straightConnector1">
                <a:avLst/>
              </a:prstGeom>
              <a:ln w="38100">
                <a:solidFill>
                  <a:srgbClr val="99D5F0"/>
                </a:solidFill>
                <a:round/>
              </a:ln>
            </p:spPr>
          </p:cxnSp>
          <p:cxnSp>
            <p:nvCxnSpPr>
              <p:cNvPr id="500" name="Google Shape;110;p6"/>
              <p:cNvCxnSpPr/>
              <p:nvPr/>
            </p:nvCxnSpPr>
            <p:spPr>
              <a:xfrm flipH="1" flipV="1">
                <a:off x="8110440" y="0"/>
                <a:ext cx="324000" cy="385920"/>
              </a:xfrm>
              <a:prstGeom prst="straightConnector1">
                <a:avLst/>
              </a:prstGeom>
              <a:ln w="38100">
                <a:solidFill>
                  <a:srgbClr val="99D5F0"/>
                </a:solidFill>
                <a:round/>
              </a:ln>
            </p:spPr>
          </p:cxnSp>
          <p:cxnSp>
            <p:nvCxnSpPr>
              <p:cNvPr id="501" name="Google Shape;111;p6"/>
              <p:cNvCxnSpPr/>
              <p:nvPr/>
            </p:nvCxnSpPr>
            <p:spPr>
              <a:xfrm flipV="1">
                <a:off x="8427240" y="0"/>
                <a:ext cx="324000" cy="385920"/>
              </a:xfrm>
              <a:prstGeom prst="straightConnector1">
                <a:avLst/>
              </a:prstGeom>
              <a:ln w="38100">
                <a:solidFill>
                  <a:srgbClr val="99D5F0"/>
                </a:solidFill>
                <a:round/>
              </a:ln>
            </p:spPr>
          </p:cxnSp>
          <p:cxnSp>
            <p:nvCxnSpPr>
              <p:cNvPr id="502" name="Google Shape;112;p6"/>
              <p:cNvCxnSpPr/>
              <p:nvPr/>
            </p:nvCxnSpPr>
            <p:spPr>
              <a:xfrm flipV="1">
                <a:off x="8429400" y="0"/>
                <a:ext cx="360" cy="382320"/>
              </a:xfrm>
              <a:prstGeom prst="straightConnector1">
                <a:avLst/>
              </a:prstGeom>
              <a:ln w="38100">
                <a:solidFill>
                  <a:srgbClr val="99D5F0"/>
                </a:solidFill>
                <a:round/>
              </a:ln>
            </p:spPr>
          </p:cxnSp>
        </p:grpSp>
        <p:grpSp>
          <p:nvGrpSpPr>
            <p:cNvPr id="503" name="Google Shape;113;p6"/>
            <p:cNvGrpSpPr/>
            <p:nvPr/>
          </p:nvGrpSpPr>
          <p:grpSpPr>
            <a:xfrm>
              <a:off x="-1662840" y="360"/>
              <a:ext cx="11490480" cy="4541400"/>
              <a:chOff x="-1662840" y="360"/>
              <a:chExt cx="11490480" cy="4541400"/>
            </a:xfrm>
          </p:grpSpPr>
          <p:grpSp>
            <p:nvGrpSpPr>
              <p:cNvPr id="504" name="Google Shape;114;p6"/>
              <p:cNvGrpSpPr/>
              <p:nvPr/>
            </p:nvGrpSpPr>
            <p:grpSpPr>
              <a:xfrm>
                <a:off x="-1662840" y="360"/>
                <a:ext cx="2020320" cy="1017720"/>
                <a:chOff x="-1662840" y="360"/>
                <a:chExt cx="2020320" cy="1017720"/>
              </a:xfrm>
            </p:grpSpPr>
            <p:sp>
              <p:nvSpPr>
                <p:cNvPr id="505" name="Google Shape;115;p6"/>
                <p:cNvSpPr/>
                <p:nvPr/>
              </p:nvSpPr>
              <p:spPr>
                <a:xfrm rot="16200000">
                  <a:off x="-972720" y="-689400"/>
                  <a:ext cx="640080" cy="2020320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506" name="Google Shape;116;p6"/>
                <p:cNvSpPr/>
                <p:nvPr/>
              </p:nvSpPr>
              <p:spPr>
                <a:xfrm rot="16200000">
                  <a:off x="-972720" y="-311760"/>
                  <a:ext cx="640080" cy="2020320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  <p:sp>
            <p:nvSpPr>
              <p:cNvPr id="507" name="Google Shape;117;p6"/>
              <p:cNvSpPr/>
              <p:nvPr/>
            </p:nvSpPr>
            <p:spPr>
              <a:xfrm flipH="1">
                <a:off x="8557560" y="3271680"/>
                <a:ext cx="1270080" cy="1270080"/>
              </a:xfrm>
              <a:prstGeom prst="ellipse">
                <a:avLst/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508" name="Google Shape;118;p6"/>
              <p:cNvSpPr/>
              <p:nvPr/>
            </p:nvSpPr>
            <p:spPr>
              <a:xfrm flipH="1">
                <a:off x="8872560" y="3586680"/>
                <a:ext cx="640080" cy="640080"/>
              </a:xfrm>
              <a:prstGeom prst="ellipse">
                <a:avLst/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PlaceHolder 1"/>
          <p:cNvSpPr>
            <a:spLocks noGrp="1"/>
          </p:cNvSpPr>
          <p:nvPr>
            <p:ph type="title"/>
          </p:nvPr>
        </p:nvSpPr>
        <p:spPr>
          <a:xfrm>
            <a:off x="720000" y="650160"/>
            <a:ext cx="7033680" cy="11901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buNone/>
            </a:pPr>
            <a:r>
              <a:rPr lang="fr-FR" sz="35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511" name="PlaceHolder 2"/>
          <p:cNvSpPr>
            <a:spLocks noGrp="1"/>
          </p:cNvSpPr>
          <p:nvPr>
            <p:ph type="body"/>
          </p:nvPr>
        </p:nvSpPr>
        <p:spPr>
          <a:xfrm>
            <a:off x="5236920" y="583560"/>
            <a:ext cx="3193560" cy="3975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62222" lnSpcReduction="1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512" name="Google Shape;123;p7"/>
          <p:cNvSpPr/>
          <p:nvPr/>
        </p:nvSpPr>
        <p:spPr>
          <a:xfrm flipH="1">
            <a:off x="-700560" y="-639000"/>
            <a:ext cx="1270080" cy="1270080"/>
          </a:xfrm>
          <a:prstGeom prst="ellipse">
            <a:avLst/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strike="noStrike" spc="-1">
              <a:solidFill>
                <a:srgbClr val="000000"/>
              </a:solidFill>
              <a:latin typeface="OpenSymbol"/>
            </a:endParaRPr>
          </a:p>
        </p:txBody>
      </p:sp>
      <p:grpSp>
        <p:nvGrpSpPr>
          <p:cNvPr id="513" name="Google Shape;124;p7"/>
          <p:cNvGrpSpPr/>
          <p:nvPr/>
        </p:nvGrpSpPr>
        <p:grpSpPr>
          <a:xfrm>
            <a:off x="-1641600" y="-626040"/>
            <a:ext cx="11408040" cy="6069600"/>
            <a:chOff x="-1641600" y="-626040"/>
            <a:chExt cx="11408040" cy="6069600"/>
          </a:xfrm>
        </p:grpSpPr>
        <p:grpSp>
          <p:nvGrpSpPr>
            <p:cNvPr id="514" name="Google Shape;125;p7"/>
            <p:cNvGrpSpPr/>
            <p:nvPr/>
          </p:nvGrpSpPr>
          <p:grpSpPr>
            <a:xfrm>
              <a:off x="-1641600" y="-626040"/>
              <a:ext cx="11408040" cy="5769000"/>
              <a:chOff x="-1641600" y="-626040"/>
              <a:chExt cx="11408040" cy="5769000"/>
            </a:xfrm>
          </p:grpSpPr>
          <p:grpSp>
            <p:nvGrpSpPr>
              <p:cNvPr id="515" name="Google Shape;126;p7"/>
              <p:cNvGrpSpPr/>
              <p:nvPr/>
            </p:nvGrpSpPr>
            <p:grpSpPr>
              <a:xfrm>
                <a:off x="-1641600" y="4125240"/>
                <a:ext cx="2020320" cy="1017720"/>
                <a:chOff x="-1641600" y="4125240"/>
                <a:chExt cx="2020320" cy="1017720"/>
              </a:xfrm>
            </p:grpSpPr>
            <p:sp>
              <p:nvSpPr>
                <p:cNvPr id="516" name="Google Shape;127;p7"/>
                <p:cNvSpPr/>
                <p:nvPr/>
              </p:nvSpPr>
              <p:spPr>
                <a:xfrm rot="16200000" flipV="1">
                  <a:off x="-951480" y="3812760"/>
                  <a:ext cx="640080" cy="2020320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517" name="Google Shape;128;p7"/>
                <p:cNvSpPr/>
                <p:nvPr/>
              </p:nvSpPr>
              <p:spPr>
                <a:xfrm rot="16200000" flipV="1">
                  <a:off x="-951480" y="3435120"/>
                  <a:ext cx="640080" cy="2020320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  <p:grpSp>
            <p:nvGrpSpPr>
              <p:cNvPr id="518" name="Google Shape;129;p7"/>
              <p:cNvGrpSpPr/>
              <p:nvPr/>
            </p:nvGrpSpPr>
            <p:grpSpPr>
              <a:xfrm>
                <a:off x="8496360" y="-626040"/>
                <a:ext cx="1270080" cy="1270080"/>
                <a:chOff x="8496360" y="-626040"/>
                <a:chExt cx="1270080" cy="1270080"/>
              </a:xfrm>
            </p:grpSpPr>
            <p:sp>
              <p:nvSpPr>
                <p:cNvPr id="519" name="Google Shape;130;p7"/>
                <p:cNvSpPr/>
                <p:nvPr/>
              </p:nvSpPr>
              <p:spPr>
                <a:xfrm>
                  <a:off x="8496360" y="-626040"/>
                  <a:ext cx="1270080" cy="127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520" name="Google Shape;131;p7"/>
                <p:cNvSpPr/>
                <p:nvPr/>
              </p:nvSpPr>
              <p:spPr>
                <a:xfrm>
                  <a:off x="8811360" y="-311040"/>
                  <a:ext cx="640080" cy="64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</p:grpSp>
        <p:grpSp>
          <p:nvGrpSpPr>
            <p:cNvPr id="521" name="Google Shape;132;p7"/>
            <p:cNvGrpSpPr/>
            <p:nvPr/>
          </p:nvGrpSpPr>
          <p:grpSpPr>
            <a:xfrm>
              <a:off x="4212720" y="0"/>
              <a:ext cx="3454200" cy="5443560"/>
              <a:chOff x="4212720" y="0"/>
              <a:chExt cx="3454200" cy="5443560"/>
            </a:xfrm>
          </p:grpSpPr>
          <p:grpSp>
            <p:nvGrpSpPr>
              <p:cNvPr id="522" name="Google Shape;133;p7"/>
              <p:cNvGrpSpPr/>
              <p:nvPr/>
            </p:nvGrpSpPr>
            <p:grpSpPr>
              <a:xfrm>
                <a:off x="4212720" y="0"/>
                <a:ext cx="640440" cy="385560"/>
                <a:chOff x="4212720" y="0"/>
                <a:chExt cx="640440" cy="385560"/>
              </a:xfrm>
            </p:grpSpPr>
            <p:cxnSp>
              <p:nvCxnSpPr>
                <p:cNvPr id="523" name="Google Shape;134;p7"/>
                <p:cNvCxnSpPr/>
                <p:nvPr/>
              </p:nvCxnSpPr>
              <p:spPr>
                <a:xfrm flipH="1">
                  <a:off x="4212720" y="385560"/>
                  <a:ext cx="640800" cy="36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524" name="Google Shape;135;p7"/>
                <p:cNvCxnSpPr/>
                <p:nvPr/>
              </p:nvCxnSpPr>
              <p:spPr>
                <a:xfrm flipH="1" flipV="1">
                  <a:off x="4213080" y="0"/>
                  <a:ext cx="323640" cy="38592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525" name="Google Shape;136;p7"/>
                <p:cNvCxnSpPr/>
                <p:nvPr/>
              </p:nvCxnSpPr>
              <p:spPr>
                <a:xfrm flipV="1">
                  <a:off x="4529880" y="0"/>
                  <a:ext cx="323640" cy="38592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526" name="Google Shape;137;p7"/>
                <p:cNvCxnSpPr/>
                <p:nvPr/>
              </p:nvCxnSpPr>
              <p:spPr>
                <a:xfrm flipV="1">
                  <a:off x="4532040" y="0"/>
                  <a:ext cx="360" cy="38232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</p:grpSp>
          <p:grpSp>
            <p:nvGrpSpPr>
              <p:cNvPr id="527" name="Google Shape;138;p7"/>
              <p:cNvGrpSpPr/>
              <p:nvPr/>
            </p:nvGrpSpPr>
            <p:grpSpPr>
              <a:xfrm>
                <a:off x="6001200" y="4888440"/>
                <a:ext cx="1665720" cy="555120"/>
                <a:chOff x="6001200" y="4888440"/>
                <a:chExt cx="1665720" cy="555120"/>
              </a:xfrm>
            </p:grpSpPr>
            <p:sp>
              <p:nvSpPr>
                <p:cNvPr id="528" name="Google Shape;139;p7"/>
                <p:cNvSpPr/>
                <p:nvPr/>
              </p:nvSpPr>
              <p:spPr>
                <a:xfrm rot="5400000">
                  <a:off x="7111800" y="488844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529" name="Google Shape;140;p7"/>
                <p:cNvSpPr/>
                <p:nvPr/>
              </p:nvSpPr>
              <p:spPr>
                <a:xfrm rot="5400000">
                  <a:off x="6556320" y="488844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530" name="Google Shape;141;p7"/>
                <p:cNvSpPr/>
                <p:nvPr/>
              </p:nvSpPr>
              <p:spPr>
                <a:xfrm rot="5400000">
                  <a:off x="6001200" y="488844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PlaceHolder 1"/>
          <p:cNvSpPr>
            <a:spLocks noGrp="1"/>
          </p:cNvSpPr>
          <p:nvPr>
            <p:ph type="title"/>
          </p:nvPr>
        </p:nvSpPr>
        <p:spPr>
          <a:xfrm>
            <a:off x="1969200" y="1570680"/>
            <a:ext cx="5204880" cy="20016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60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532" name="Google Shape;144;p8"/>
          <p:cNvGrpSpPr/>
          <p:nvPr/>
        </p:nvGrpSpPr>
        <p:grpSpPr>
          <a:xfrm>
            <a:off x="1443240" y="-637920"/>
            <a:ext cx="7971840" cy="6915240"/>
            <a:chOff x="1443240" y="-637920"/>
            <a:chExt cx="7971840" cy="6915240"/>
          </a:xfrm>
        </p:grpSpPr>
        <p:grpSp>
          <p:nvGrpSpPr>
            <p:cNvPr id="533" name="Google Shape;145;p8"/>
            <p:cNvGrpSpPr/>
            <p:nvPr/>
          </p:nvGrpSpPr>
          <p:grpSpPr>
            <a:xfrm>
              <a:off x="8859960" y="1969200"/>
              <a:ext cx="555120" cy="1666080"/>
              <a:chOff x="8859960" y="1969200"/>
              <a:chExt cx="555120" cy="1666080"/>
            </a:xfrm>
          </p:grpSpPr>
          <p:sp>
            <p:nvSpPr>
              <p:cNvPr id="534" name="Google Shape;146;p8"/>
              <p:cNvSpPr/>
              <p:nvPr/>
            </p:nvSpPr>
            <p:spPr>
              <a:xfrm>
                <a:off x="8859960" y="1969200"/>
                <a:ext cx="555120" cy="555120"/>
              </a:xfrm>
              <a:prstGeom prst="ellipse">
                <a:avLst/>
              </a:prstGeom>
              <a:noFill/>
              <a:ln w="38100">
                <a:solidFill>
                  <a:srgbClr val="99D5F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535" name="Google Shape;147;p8"/>
              <p:cNvSpPr/>
              <p:nvPr/>
            </p:nvSpPr>
            <p:spPr>
              <a:xfrm>
                <a:off x="8859960" y="2524680"/>
                <a:ext cx="555120" cy="555120"/>
              </a:xfrm>
              <a:prstGeom prst="ellipse">
                <a:avLst/>
              </a:prstGeom>
              <a:noFill/>
              <a:ln w="38100">
                <a:solidFill>
                  <a:srgbClr val="99D5F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536" name="Google Shape;148;p8"/>
              <p:cNvSpPr/>
              <p:nvPr/>
            </p:nvSpPr>
            <p:spPr>
              <a:xfrm>
                <a:off x="8859960" y="3080160"/>
                <a:ext cx="555120" cy="555120"/>
              </a:xfrm>
              <a:prstGeom prst="ellipse">
                <a:avLst/>
              </a:prstGeom>
              <a:noFill/>
              <a:ln w="38100">
                <a:solidFill>
                  <a:srgbClr val="99D5F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grpSp>
          <p:nvGrpSpPr>
            <p:cNvPr id="537" name="Google Shape;149;p8"/>
            <p:cNvGrpSpPr/>
            <p:nvPr/>
          </p:nvGrpSpPr>
          <p:grpSpPr>
            <a:xfrm>
              <a:off x="1443240" y="-637920"/>
              <a:ext cx="6219360" cy="6915240"/>
              <a:chOff x="1443240" y="-637920"/>
              <a:chExt cx="6219360" cy="6915240"/>
            </a:xfrm>
          </p:grpSpPr>
          <p:sp>
            <p:nvSpPr>
              <p:cNvPr id="538" name="Google Shape;150;p8"/>
              <p:cNvSpPr/>
              <p:nvPr/>
            </p:nvSpPr>
            <p:spPr>
              <a:xfrm>
                <a:off x="6644520" y="425700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539" name="Google Shape;151;p8"/>
              <p:cNvSpPr/>
              <p:nvPr/>
            </p:nvSpPr>
            <p:spPr>
              <a:xfrm>
                <a:off x="7022520" y="425700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grpSp>
            <p:nvGrpSpPr>
              <p:cNvPr id="540" name="Google Shape;152;p8"/>
              <p:cNvGrpSpPr/>
              <p:nvPr/>
            </p:nvGrpSpPr>
            <p:grpSpPr>
              <a:xfrm>
                <a:off x="1443240" y="-637920"/>
                <a:ext cx="1270080" cy="1270080"/>
                <a:chOff x="1443240" y="-637920"/>
                <a:chExt cx="1270080" cy="1270080"/>
              </a:xfrm>
            </p:grpSpPr>
            <p:sp>
              <p:nvSpPr>
                <p:cNvPr id="541" name="Google Shape;153;p8"/>
                <p:cNvSpPr/>
                <p:nvPr/>
              </p:nvSpPr>
              <p:spPr>
                <a:xfrm>
                  <a:off x="1443240" y="-637920"/>
                  <a:ext cx="1270080" cy="127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542" name="Google Shape;154;p8"/>
                <p:cNvSpPr/>
                <p:nvPr/>
              </p:nvSpPr>
              <p:spPr>
                <a:xfrm>
                  <a:off x="1758240" y="-322920"/>
                  <a:ext cx="640080" cy="64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</p:grpSp>
      </p:grpSp>
      <p:grpSp>
        <p:nvGrpSpPr>
          <p:cNvPr id="543" name="Google Shape;155;p8"/>
          <p:cNvGrpSpPr/>
          <p:nvPr/>
        </p:nvGrpSpPr>
        <p:grpSpPr>
          <a:xfrm>
            <a:off x="459000" y="-637920"/>
            <a:ext cx="9313560" cy="3800160"/>
            <a:chOff x="459000" y="-637920"/>
            <a:chExt cx="9313560" cy="3800160"/>
          </a:xfrm>
        </p:grpSpPr>
        <p:sp>
          <p:nvSpPr>
            <p:cNvPr id="544" name="Google Shape;156;p8"/>
            <p:cNvSpPr/>
            <p:nvPr/>
          </p:nvSpPr>
          <p:spPr>
            <a:xfrm>
              <a:off x="8502480" y="-637920"/>
              <a:ext cx="1270080" cy="1270080"/>
            </a:xfrm>
            <a:prstGeom prst="ellipse">
              <a:avLst/>
            </a:prstGeom>
            <a:solidFill>
              <a:schemeClr val="l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545" name="Google Shape;157;p8"/>
            <p:cNvSpPr/>
            <p:nvPr/>
          </p:nvSpPr>
          <p:spPr>
            <a:xfrm>
              <a:off x="459000" y="1892160"/>
              <a:ext cx="635760" cy="1270080"/>
            </a:xfrm>
            <a:custGeom>
              <a:avLst/>
              <a:gdLst>
                <a:gd name="textAreaLeft" fmla="*/ 0 w 635760"/>
                <a:gd name="textAreaRight" fmla="*/ 636120 w 635760"/>
                <a:gd name="textAreaTop" fmla="*/ 0 h 1270080"/>
                <a:gd name="textAreaBottom" fmla="*/ 1270440 h 1270080"/>
              </a:gdLst>
              <a:ahLst/>
              <a:cxnLst/>
              <a:rect l="textAreaLeft" t="textAreaTop" r="textAreaRight" b="textAreaBottom"/>
              <a:pathLst>
                <a:path w="23562" h="47053">
                  <a:moveTo>
                    <a:pt x="0" y="1"/>
                  </a:moveTo>
                  <a:lnTo>
                    <a:pt x="0" y="47053"/>
                  </a:lnTo>
                  <a:cubicBezTo>
                    <a:pt x="13012" y="47053"/>
                    <a:pt x="23561" y="36518"/>
                    <a:pt x="23561" y="23525"/>
                  </a:cubicBezTo>
                  <a:cubicBezTo>
                    <a:pt x="23561" y="10535"/>
                    <a:pt x="13012" y="1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grpSp>
          <p:nvGrpSpPr>
            <p:cNvPr id="546" name="Google Shape;158;p8"/>
            <p:cNvGrpSpPr/>
            <p:nvPr/>
          </p:nvGrpSpPr>
          <p:grpSpPr>
            <a:xfrm>
              <a:off x="707760" y="1468440"/>
              <a:ext cx="138600" cy="884160"/>
              <a:chOff x="707760" y="1468440"/>
              <a:chExt cx="138600" cy="884160"/>
            </a:xfrm>
          </p:grpSpPr>
          <p:sp>
            <p:nvSpPr>
              <p:cNvPr id="547" name="Google Shape;159;p8"/>
              <p:cNvSpPr/>
              <p:nvPr/>
            </p:nvSpPr>
            <p:spPr>
              <a:xfrm rot="18862800">
                <a:off x="727920" y="148824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548" name="Google Shape;160;p8"/>
              <p:cNvSpPr/>
              <p:nvPr/>
            </p:nvSpPr>
            <p:spPr>
              <a:xfrm rot="18862800">
                <a:off x="727920" y="173700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549" name="Google Shape;161;p8"/>
              <p:cNvSpPr/>
              <p:nvPr/>
            </p:nvSpPr>
            <p:spPr>
              <a:xfrm rot="18862800">
                <a:off x="727920" y="198540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550" name="Google Shape;162;p8"/>
              <p:cNvSpPr/>
              <p:nvPr/>
            </p:nvSpPr>
            <p:spPr>
              <a:xfrm rot="18862800">
                <a:off x="727920" y="223416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PlaceHolder 1"/>
          <p:cNvSpPr>
            <a:spLocks noGrp="1"/>
          </p:cNvSpPr>
          <p:nvPr>
            <p:ph type="title"/>
          </p:nvPr>
        </p:nvSpPr>
        <p:spPr>
          <a:xfrm>
            <a:off x="637200" y="583560"/>
            <a:ext cx="4523400" cy="20383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buNone/>
            </a:pPr>
            <a:r>
              <a:rPr lang="fr-FR" sz="50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552" name="PlaceHolder 2"/>
          <p:cNvSpPr>
            <a:spLocks noGrp="1"/>
          </p:cNvSpPr>
          <p:nvPr>
            <p:ph type="body"/>
          </p:nvPr>
        </p:nvSpPr>
        <p:spPr>
          <a:xfrm>
            <a:off x="5236920" y="583560"/>
            <a:ext cx="3193560" cy="3975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62222" lnSpcReduction="1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553" name="Google Shape;167;p9"/>
          <p:cNvSpPr/>
          <p:nvPr/>
        </p:nvSpPr>
        <p:spPr>
          <a:xfrm flipH="1">
            <a:off x="-700560" y="-639000"/>
            <a:ext cx="1270080" cy="1270080"/>
          </a:xfrm>
          <a:prstGeom prst="ellipse">
            <a:avLst/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strike="noStrike" spc="-1">
              <a:solidFill>
                <a:srgbClr val="000000"/>
              </a:solidFill>
              <a:latin typeface="OpenSymbol"/>
            </a:endParaRPr>
          </a:p>
        </p:txBody>
      </p:sp>
      <p:grpSp>
        <p:nvGrpSpPr>
          <p:cNvPr id="554" name="Google Shape;168;p9"/>
          <p:cNvGrpSpPr/>
          <p:nvPr/>
        </p:nvGrpSpPr>
        <p:grpSpPr>
          <a:xfrm>
            <a:off x="-315720" y="-626040"/>
            <a:ext cx="10082160" cy="6982200"/>
            <a:chOff x="-315720" y="-626040"/>
            <a:chExt cx="10082160" cy="6982200"/>
          </a:xfrm>
        </p:grpSpPr>
        <p:grpSp>
          <p:nvGrpSpPr>
            <p:cNvPr id="555" name="Google Shape;169;p9"/>
            <p:cNvGrpSpPr/>
            <p:nvPr/>
          </p:nvGrpSpPr>
          <p:grpSpPr>
            <a:xfrm>
              <a:off x="3498120" y="-626040"/>
              <a:ext cx="6268320" cy="6982200"/>
              <a:chOff x="3498120" y="-626040"/>
              <a:chExt cx="6268320" cy="6982200"/>
            </a:xfrm>
          </p:grpSpPr>
          <p:grpSp>
            <p:nvGrpSpPr>
              <p:cNvPr id="556" name="Google Shape;170;p9"/>
              <p:cNvGrpSpPr/>
              <p:nvPr/>
            </p:nvGrpSpPr>
            <p:grpSpPr>
              <a:xfrm>
                <a:off x="3498120" y="4335840"/>
                <a:ext cx="1017720" cy="2020320"/>
                <a:chOff x="3498120" y="4335840"/>
                <a:chExt cx="1017720" cy="2020320"/>
              </a:xfrm>
            </p:grpSpPr>
            <p:sp>
              <p:nvSpPr>
                <p:cNvPr id="557" name="Google Shape;171;p9"/>
                <p:cNvSpPr/>
                <p:nvPr/>
              </p:nvSpPr>
              <p:spPr>
                <a:xfrm rot="10800000" flipV="1">
                  <a:off x="3875760" y="4335840"/>
                  <a:ext cx="640080" cy="2020320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558" name="Google Shape;172;p9"/>
                <p:cNvSpPr/>
                <p:nvPr/>
              </p:nvSpPr>
              <p:spPr>
                <a:xfrm rot="10800000" flipV="1">
                  <a:off x="3498120" y="4335840"/>
                  <a:ext cx="640080" cy="2020320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  <p:grpSp>
            <p:nvGrpSpPr>
              <p:cNvPr id="559" name="Google Shape;173;p9"/>
              <p:cNvGrpSpPr/>
              <p:nvPr/>
            </p:nvGrpSpPr>
            <p:grpSpPr>
              <a:xfrm>
                <a:off x="8496360" y="-626040"/>
                <a:ext cx="1270080" cy="1270080"/>
                <a:chOff x="8496360" y="-626040"/>
                <a:chExt cx="1270080" cy="1270080"/>
              </a:xfrm>
            </p:grpSpPr>
            <p:sp>
              <p:nvSpPr>
                <p:cNvPr id="560" name="Google Shape;174;p9"/>
                <p:cNvSpPr/>
                <p:nvPr/>
              </p:nvSpPr>
              <p:spPr>
                <a:xfrm>
                  <a:off x="8496360" y="-626040"/>
                  <a:ext cx="1270080" cy="127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561" name="Google Shape;175;p9"/>
                <p:cNvSpPr/>
                <p:nvPr/>
              </p:nvSpPr>
              <p:spPr>
                <a:xfrm>
                  <a:off x="8811360" y="-311040"/>
                  <a:ext cx="640080" cy="64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</p:grpSp>
        <p:grpSp>
          <p:nvGrpSpPr>
            <p:cNvPr id="562" name="Google Shape;176;p9"/>
            <p:cNvGrpSpPr/>
            <p:nvPr/>
          </p:nvGrpSpPr>
          <p:grpSpPr>
            <a:xfrm>
              <a:off x="-315720" y="3393000"/>
              <a:ext cx="9459720" cy="2050560"/>
              <a:chOff x="-315720" y="3393000"/>
              <a:chExt cx="9459720" cy="2050560"/>
            </a:xfrm>
          </p:grpSpPr>
          <p:grpSp>
            <p:nvGrpSpPr>
              <p:cNvPr id="563" name="Google Shape;177;p9"/>
              <p:cNvGrpSpPr/>
              <p:nvPr/>
            </p:nvGrpSpPr>
            <p:grpSpPr>
              <a:xfrm>
                <a:off x="-315720" y="4888440"/>
                <a:ext cx="1665720" cy="555120"/>
                <a:chOff x="-315720" y="4888440"/>
                <a:chExt cx="1665720" cy="555120"/>
              </a:xfrm>
            </p:grpSpPr>
            <p:sp>
              <p:nvSpPr>
                <p:cNvPr id="564" name="Google Shape;178;p9"/>
                <p:cNvSpPr/>
                <p:nvPr/>
              </p:nvSpPr>
              <p:spPr>
                <a:xfrm rot="5400000">
                  <a:off x="794880" y="488844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565" name="Google Shape;179;p9"/>
                <p:cNvSpPr/>
                <p:nvPr/>
              </p:nvSpPr>
              <p:spPr>
                <a:xfrm rot="5400000">
                  <a:off x="239400" y="488844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566" name="Google Shape;180;p9"/>
                <p:cNvSpPr/>
                <p:nvPr/>
              </p:nvSpPr>
              <p:spPr>
                <a:xfrm rot="5400000">
                  <a:off x="-315720" y="488844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  <p:grpSp>
            <p:nvGrpSpPr>
              <p:cNvPr id="567" name="Google Shape;181;p9"/>
              <p:cNvGrpSpPr/>
              <p:nvPr/>
            </p:nvGrpSpPr>
            <p:grpSpPr>
              <a:xfrm>
                <a:off x="8758080" y="3393000"/>
                <a:ext cx="385920" cy="640440"/>
                <a:chOff x="8758080" y="3393000"/>
                <a:chExt cx="385920" cy="640440"/>
              </a:xfrm>
            </p:grpSpPr>
            <p:cxnSp>
              <p:nvCxnSpPr>
                <p:cNvPr id="568" name="Google Shape;182;p9"/>
                <p:cNvCxnSpPr/>
                <p:nvPr/>
              </p:nvCxnSpPr>
              <p:spPr>
                <a:xfrm flipV="1">
                  <a:off x="8758080" y="3393000"/>
                  <a:ext cx="360" cy="64080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569" name="Google Shape;183;p9"/>
                <p:cNvCxnSpPr/>
                <p:nvPr/>
              </p:nvCxnSpPr>
              <p:spPr>
                <a:xfrm flipV="1">
                  <a:off x="8758080" y="3393000"/>
                  <a:ext cx="385920" cy="32400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570" name="Google Shape;184;p9"/>
                <p:cNvCxnSpPr/>
                <p:nvPr/>
              </p:nvCxnSpPr>
              <p:spPr>
                <a:xfrm>
                  <a:off x="8758080" y="3709800"/>
                  <a:ext cx="386280" cy="32400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571" name="Google Shape;185;p9"/>
                <p:cNvCxnSpPr/>
                <p:nvPr/>
              </p:nvCxnSpPr>
              <p:spPr>
                <a:xfrm>
                  <a:off x="8761680" y="3711960"/>
                  <a:ext cx="382320" cy="36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PlaceHolder 1"/>
          <p:cNvSpPr>
            <a:spLocks noGrp="1"/>
          </p:cNvSpPr>
          <p:nvPr>
            <p:ph type="body"/>
          </p:nvPr>
        </p:nvSpPr>
        <p:spPr>
          <a:xfrm>
            <a:off x="-3240" y="0"/>
            <a:ext cx="9150120" cy="5143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573" name="PlaceHolder 2"/>
          <p:cNvSpPr>
            <a:spLocks noGrp="1"/>
          </p:cNvSpPr>
          <p:nvPr>
            <p:ph type="title"/>
          </p:nvPr>
        </p:nvSpPr>
        <p:spPr>
          <a:xfrm>
            <a:off x="786600" y="609120"/>
            <a:ext cx="3083400" cy="767160"/>
          </a:xfrm>
          <a:prstGeom prst="rect">
            <a:avLst/>
          </a:prstGeom>
          <a:solidFill>
            <a:schemeClr val="accent2"/>
          </a:solidFill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0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PlaceHolder 1"/>
          <p:cNvSpPr>
            <a:spLocks noGrp="1"/>
          </p:cNvSpPr>
          <p:nvPr>
            <p:ph type="title"/>
          </p:nvPr>
        </p:nvSpPr>
        <p:spPr>
          <a:xfrm>
            <a:off x="723600" y="511200"/>
            <a:ext cx="7696800" cy="4820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4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35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title"/>
          </p:nvPr>
        </p:nvSpPr>
        <p:spPr>
          <a:xfrm>
            <a:off x="815400" y="1420920"/>
            <a:ext cx="885960" cy="447120"/>
          </a:xfrm>
          <a:prstGeom prst="rect">
            <a:avLst/>
          </a:prstGeom>
          <a:solidFill>
            <a:srgbClr val="99D5F0">
              <a:alpha val="37000"/>
            </a:srgbClr>
          </a:solidFill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2500" b="1" strike="noStrike" spc="-1">
                <a:solidFill>
                  <a:schemeClr val="dk1"/>
                </a:solidFill>
                <a:latin typeface="Poppins"/>
                <a:ea typeface="Poppins"/>
              </a:rPr>
              <a:t>xx%</a:t>
            </a:r>
            <a:endParaRPr lang="fr-FR" sz="25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815400" y="3128400"/>
            <a:ext cx="885960" cy="447120"/>
          </a:xfrm>
          <a:prstGeom prst="rect">
            <a:avLst/>
          </a:prstGeom>
          <a:solidFill>
            <a:srgbClr val="99D5F0">
              <a:alpha val="37000"/>
            </a:srgbClr>
          </a:solidFill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2600" b="1" strike="noStrike" spc="-1">
                <a:solidFill>
                  <a:schemeClr val="dk1"/>
                </a:solidFill>
                <a:latin typeface="Poppins"/>
                <a:ea typeface="Poppins"/>
              </a:rPr>
              <a:t>xx%</a:t>
            </a:r>
            <a:endParaRPr lang="fr-FR" sz="26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title"/>
          </p:nvPr>
        </p:nvSpPr>
        <p:spPr>
          <a:xfrm>
            <a:off x="3521520" y="1420920"/>
            <a:ext cx="885960" cy="447120"/>
          </a:xfrm>
          <a:prstGeom prst="rect">
            <a:avLst/>
          </a:prstGeom>
          <a:solidFill>
            <a:srgbClr val="99D5F0">
              <a:alpha val="37000"/>
            </a:srgbClr>
          </a:solidFill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2600" b="1" strike="noStrike" spc="-1">
                <a:solidFill>
                  <a:schemeClr val="dk1"/>
                </a:solidFill>
                <a:latin typeface="Poppins"/>
                <a:ea typeface="Poppins"/>
              </a:rPr>
              <a:t>xx%</a:t>
            </a:r>
            <a:endParaRPr lang="fr-FR" sz="26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title"/>
          </p:nvPr>
        </p:nvSpPr>
        <p:spPr>
          <a:xfrm>
            <a:off x="3521520" y="3128400"/>
            <a:ext cx="885960" cy="447120"/>
          </a:xfrm>
          <a:prstGeom prst="rect">
            <a:avLst/>
          </a:prstGeom>
          <a:solidFill>
            <a:srgbClr val="99D5F0">
              <a:alpha val="37000"/>
            </a:srgbClr>
          </a:solidFill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2600" b="1" strike="noStrike" spc="-1">
                <a:solidFill>
                  <a:schemeClr val="dk1"/>
                </a:solidFill>
                <a:latin typeface="Poppins"/>
                <a:ea typeface="Poppins"/>
              </a:rPr>
              <a:t>xx%</a:t>
            </a:r>
            <a:endParaRPr lang="fr-FR" sz="26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title"/>
          </p:nvPr>
        </p:nvSpPr>
        <p:spPr>
          <a:xfrm>
            <a:off x="6227640" y="1420920"/>
            <a:ext cx="885960" cy="447120"/>
          </a:xfrm>
          <a:prstGeom prst="rect">
            <a:avLst/>
          </a:prstGeom>
          <a:solidFill>
            <a:srgbClr val="99D5F0">
              <a:alpha val="37000"/>
            </a:srgbClr>
          </a:solidFill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2600" b="1" strike="noStrike" spc="-1">
                <a:solidFill>
                  <a:schemeClr val="dk1"/>
                </a:solidFill>
                <a:latin typeface="Poppins"/>
                <a:ea typeface="Poppins"/>
              </a:rPr>
              <a:t>xx%</a:t>
            </a:r>
            <a:endParaRPr lang="fr-FR" sz="26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title"/>
          </p:nvPr>
        </p:nvSpPr>
        <p:spPr>
          <a:xfrm>
            <a:off x="6227640" y="3128400"/>
            <a:ext cx="885960" cy="447120"/>
          </a:xfrm>
          <a:prstGeom prst="rect">
            <a:avLst/>
          </a:prstGeom>
          <a:solidFill>
            <a:srgbClr val="99D5F0">
              <a:alpha val="37000"/>
            </a:srgbClr>
          </a:solidFill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2600" b="1" strike="noStrike" spc="-1">
                <a:solidFill>
                  <a:schemeClr val="dk1"/>
                </a:solidFill>
                <a:latin typeface="Poppins"/>
                <a:ea typeface="Poppins"/>
              </a:rPr>
              <a:t>xx%</a:t>
            </a:r>
            <a:endParaRPr lang="fr-FR" sz="2600" b="0" strike="noStrike" spc="-1">
              <a:solidFill>
                <a:schemeClr val="dk1"/>
              </a:solidFill>
              <a:latin typeface="Arial"/>
            </a:endParaRPr>
          </a:p>
        </p:txBody>
      </p:sp>
      <p:grpSp>
        <p:nvGrpSpPr>
          <p:cNvPr id="49" name="Google Shape;233;p13"/>
          <p:cNvGrpSpPr/>
          <p:nvPr/>
        </p:nvGrpSpPr>
        <p:grpSpPr>
          <a:xfrm>
            <a:off x="-700560" y="-639000"/>
            <a:ext cx="9859680" cy="6210360"/>
            <a:chOff x="-700560" y="-639000"/>
            <a:chExt cx="9859680" cy="6210360"/>
          </a:xfrm>
        </p:grpSpPr>
        <p:grpSp>
          <p:nvGrpSpPr>
            <p:cNvPr id="50" name="Google Shape;234;p13"/>
            <p:cNvGrpSpPr/>
            <p:nvPr/>
          </p:nvGrpSpPr>
          <p:grpSpPr>
            <a:xfrm>
              <a:off x="182880" y="4813560"/>
              <a:ext cx="884160" cy="138600"/>
              <a:chOff x="182880" y="4813560"/>
              <a:chExt cx="884160" cy="138600"/>
            </a:xfrm>
          </p:grpSpPr>
          <p:sp>
            <p:nvSpPr>
              <p:cNvPr id="51" name="Google Shape;235;p13"/>
              <p:cNvSpPr/>
              <p:nvPr/>
            </p:nvSpPr>
            <p:spPr>
              <a:xfrm rot="2662800">
                <a:off x="948960" y="483372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52" name="Google Shape;236;p13"/>
              <p:cNvSpPr/>
              <p:nvPr/>
            </p:nvSpPr>
            <p:spPr>
              <a:xfrm rot="2662800">
                <a:off x="700200" y="483372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53" name="Google Shape;237;p13"/>
              <p:cNvSpPr/>
              <p:nvPr/>
            </p:nvSpPr>
            <p:spPr>
              <a:xfrm rot="2662800">
                <a:off x="451800" y="483372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54" name="Google Shape;238;p13"/>
              <p:cNvSpPr/>
              <p:nvPr/>
            </p:nvSpPr>
            <p:spPr>
              <a:xfrm rot="2662800">
                <a:off x="203040" y="483372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grpSp>
          <p:nvGrpSpPr>
            <p:cNvPr id="55" name="Google Shape;239;p13"/>
            <p:cNvGrpSpPr/>
            <p:nvPr/>
          </p:nvGrpSpPr>
          <p:grpSpPr>
            <a:xfrm>
              <a:off x="-700560" y="-639000"/>
              <a:ext cx="9859680" cy="6210360"/>
              <a:chOff x="-700560" y="-639000"/>
              <a:chExt cx="9859680" cy="6210360"/>
            </a:xfrm>
          </p:grpSpPr>
          <p:sp>
            <p:nvSpPr>
              <p:cNvPr id="56" name="Google Shape;240;p13"/>
              <p:cNvSpPr/>
              <p:nvPr/>
            </p:nvSpPr>
            <p:spPr>
              <a:xfrm flipH="1">
                <a:off x="-700560" y="-639000"/>
                <a:ext cx="1270080" cy="1270080"/>
              </a:xfrm>
              <a:prstGeom prst="ellipse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57" name="Google Shape;241;p13"/>
              <p:cNvSpPr/>
              <p:nvPr/>
            </p:nvSpPr>
            <p:spPr>
              <a:xfrm flipH="1">
                <a:off x="8523360" y="4301280"/>
                <a:ext cx="635760" cy="1270080"/>
              </a:xfrm>
              <a:custGeom>
                <a:avLst/>
                <a:gdLst>
                  <a:gd name="textAreaLeft" fmla="*/ 360 w 635760"/>
                  <a:gd name="textAreaRight" fmla="*/ 636480 w 635760"/>
                  <a:gd name="textAreaTop" fmla="*/ 0 h 1270080"/>
                  <a:gd name="textAreaBottom" fmla="*/ 1270440 h 1270080"/>
                </a:gdLst>
                <a:ahLst/>
                <a:cxnLst/>
                <a:rect l="textAreaLeft" t="textAreaTop" r="textAreaRight" b="textAreaBottom"/>
                <a:pathLst>
                  <a:path w="23562" h="47053">
                    <a:moveTo>
                      <a:pt x="0" y="1"/>
                    </a:moveTo>
                    <a:lnTo>
                      <a:pt x="0" y="47053"/>
                    </a:lnTo>
                    <a:cubicBezTo>
                      <a:pt x="13012" y="47053"/>
                      <a:pt x="23561" y="36518"/>
                      <a:pt x="23561" y="23525"/>
                    </a:cubicBezTo>
                    <a:cubicBezTo>
                      <a:pt x="23561" y="10535"/>
                      <a:pt x="13012" y="1"/>
                      <a:pt x="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  <p:grpSp>
        <p:nvGrpSpPr>
          <p:cNvPr id="58" name="Google Shape;242;p13"/>
          <p:cNvGrpSpPr/>
          <p:nvPr/>
        </p:nvGrpSpPr>
        <p:grpSpPr>
          <a:xfrm>
            <a:off x="8539920" y="-25200"/>
            <a:ext cx="2020320" cy="4562640"/>
            <a:chOff x="8539920" y="-25200"/>
            <a:chExt cx="2020320" cy="4562640"/>
          </a:xfrm>
        </p:grpSpPr>
        <p:grpSp>
          <p:nvGrpSpPr>
            <p:cNvPr id="59" name="Google Shape;243;p13"/>
            <p:cNvGrpSpPr/>
            <p:nvPr/>
          </p:nvGrpSpPr>
          <p:grpSpPr>
            <a:xfrm>
              <a:off x="8758080" y="3897000"/>
              <a:ext cx="385920" cy="640440"/>
              <a:chOff x="8758080" y="3897000"/>
              <a:chExt cx="385920" cy="640440"/>
            </a:xfrm>
          </p:grpSpPr>
          <p:cxnSp>
            <p:nvCxnSpPr>
              <p:cNvPr id="60" name="Google Shape;244;p13"/>
              <p:cNvCxnSpPr/>
              <p:nvPr/>
            </p:nvCxnSpPr>
            <p:spPr>
              <a:xfrm flipV="1">
                <a:off x="8758080" y="3897000"/>
                <a:ext cx="360" cy="640800"/>
              </a:xfrm>
              <a:prstGeom prst="straightConnector1">
                <a:avLst/>
              </a:prstGeom>
              <a:ln w="38100">
                <a:solidFill>
                  <a:srgbClr val="99D5F0"/>
                </a:solidFill>
                <a:round/>
              </a:ln>
            </p:spPr>
          </p:cxnSp>
          <p:cxnSp>
            <p:nvCxnSpPr>
              <p:cNvPr id="61" name="Google Shape;245;p13"/>
              <p:cNvCxnSpPr/>
              <p:nvPr/>
            </p:nvCxnSpPr>
            <p:spPr>
              <a:xfrm flipV="1">
                <a:off x="8758080" y="3897360"/>
                <a:ext cx="385920" cy="323640"/>
              </a:xfrm>
              <a:prstGeom prst="straightConnector1">
                <a:avLst/>
              </a:prstGeom>
              <a:ln w="38100">
                <a:solidFill>
                  <a:srgbClr val="99D5F0"/>
                </a:solidFill>
                <a:round/>
              </a:ln>
            </p:spPr>
          </p:cxnSp>
          <p:cxnSp>
            <p:nvCxnSpPr>
              <p:cNvPr id="62" name="Google Shape;246;p13"/>
              <p:cNvCxnSpPr/>
              <p:nvPr/>
            </p:nvCxnSpPr>
            <p:spPr>
              <a:xfrm>
                <a:off x="8758080" y="4214160"/>
                <a:ext cx="386280" cy="323640"/>
              </a:xfrm>
              <a:prstGeom prst="straightConnector1">
                <a:avLst/>
              </a:prstGeom>
              <a:ln w="38100">
                <a:solidFill>
                  <a:srgbClr val="99D5F0"/>
                </a:solidFill>
                <a:round/>
              </a:ln>
            </p:spPr>
          </p:cxnSp>
          <p:cxnSp>
            <p:nvCxnSpPr>
              <p:cNvPr id="63" name="Google Shape;247;p13"/>
              <p:cNvCxnSpPr/>
              <p:nvPr/>
            </p:nvCxnSpPr>
            <p:spPr>
              <a:xfrm>
                <a:off x="8761680" y="4216320"/>
                <a:ext cx="382320" cy="360"/>
              </a:xfrm>
              <a:prstGeom prst="straightConnector1">
                <a:avLst/>
              </a:prstGeom>
              <a:ln w="38100">
                <a:solidFill>
                  <a:srgbClr val="99D5F0"/>
                </a:solidFill>
                <a:round/>
              </a:ln>
            </p:spPr>
          </p:cxnSp>
        </p:grpSp>
        <p:grpSp>
          <p:nvGrpSpPr>
            <p:cNvPr id="64" name="Google Shape;248;p13"/>
            <p:cNvGrpSpPr/>
            <p:nvPr/>
          </p:nvGrpSpPr>
          <p:grpSpPr>
            <a:xfrm>
              <a:off x="8539920" y="-25200"/>
              <a:ext cx="2020320" cy="1018080"/>
              <a:chOff x="8539920" y="-25200"/>
              <a:chExt cx="2020320" cy="1018080"/>
            </a:xfrm>
          </p:grpSpPr>
          <p:sp>
            <p:nvSpPr>
              <p:cNvPr id="65" name="Google Shape;249;p13"/>
              <p:cNvSpPr/>
              <p:nvPr/>
            </p:nvSpPr>
            <p:spPr>
              <a:xfrm rot="5400000">
                <a:off x="9230040" y="-71532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66" name="Google Shape;250;p13"/>
              <p:cNvSpPr/>
              <p:nvPr/>
            </p:nvSpPr>
            <p:spPr>
              <a:xfrm rot="5400000">
                <a:off x="9230040" y="-33732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713160" y="3380040"/>
            <a:ext cx="5821200" cy="5317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0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68" name="Google Shape;254;p14"/>
          <p:cNvGrpSpPr/>
          <p:nvPr/>
        </p:nvGrpSpPr>
        <p:grpSpPr>
          <a:xfrm>
            <a:off x="-645840" y="-731160"/>
            <a:ext cx="5795640" cy="6525720"/>
            <a:chOff x="-645840" y="-731160"/>
            <a:chExt cx="5795640" cy="6525720"/>
          </a:xfrm>
        </p:grpSpPr>
        <p:sp>
          <p:nvSpPr>
            <p:cNvPr id="69" name="Google Shape;255;p14"/>
            <p:cNvSpPr/>
            <p:nvPr/>
          </p:nvSpPr>
          <p:spPr>
            <a:xfrm>
              <a:off x="-645840" y="4524480"/>
              <a:ext cx="1270080" cy="1270080"/>
            </a:xfrm>
            <a:prstGeom prst="ellipse">
              <a:avLst/>
            </a:prstGeom>
            <a:solidFill>
              <a:schemeClr val="dk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70" name="Google Shape;256;p14"/>
            <p:cNvSpPr/>
            <p:nvPr/>
          </p:nvSpPr>
          <p:spPr>
            <a:xfrm>
              <a:off x="3879720" y="-731160"/>
              <a:ext cx="1270080" cy="1270080"/>
            </a:xfrm>
            <a:prstGeom prst="ellipse">
              <a:avLst/>
            </a:prstGeom>
            <a:solidFill>
              <a:schemeClr val="l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  <p:grpSp>
        <p:nvGrpSpPr>
          <p:cNvPr id="71" name="Google Shape;257;p14"/>
          <p:cNvGrpSpPr/>
          <p:nvPr/>
        </p:nvGrpSpPr>
        <p:grpSpPr>
          <a:xfrm>
            <a:off x="-645840" y="-637920"/>
            <a:ext cx="10075320" cy="7182720"/>
            <a:chOff x="-645840" y="-637920"/>
            <a:chExt cx="10075320" cy="7182720"/>
          </a:xfrm>
        </p:grpSpPr>
        <p:grpSp>
          <p:nvGrpSpPr>
            <p:cNvPr id="72" name="Google Shape;258;p14"/>
            <p:cNvGrpSpPr/>
            <p:nvPr/>
          </p:nvGrpSpPr>
          <p:grpSpPr>
            <a:xfrm>
              <a:off x="-645840" y="-637920"/>
              <a:ext cx="6030000" cy="7182720"/>
              <a:chOff x="-645840" y="-637920"/>
              <a:chExt cx="6030000" cy="7182720"/>
            </a:xfrm>
          </p:grpSpPr>
          <p:sp>
            <p:nvSpPr>
              <p:cNvPr id="73" name="Google Shape;259;p14"/>
              <p:cNvSpPr/>
              <p:nvPr/>
            </p:nvSpPr>
            <p:spPr>
              <a:xfrm>
                <a:off x="4366440" y="452448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74" name="Google Shape;260;p14"/>
              <p:cNvSpPr/>
              <p:nvPr/>
            </p:nvSpPr>
            <p:spPr>
              <a:xfrm>
                <a:off x="4744080" y="452448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grpSp>
            <p:nvGrpSpPr>
              <p:cNvPr id="75" name="Google Shape;261;p14"/>
              <p:cNvGrpSpPr/>
              <p:nvPr/>
            </p:nvGrpSpPr>
            <p:grpSpPr>
              <a:xfrm>
                <a:off x="-645840" y="-637920"/>
                <a:ext cx="1270080" cy="1270080"/>
                <a:chOff x="-645840" y="-637920"/>
                <a:chExt cx="1270080" cy="1270080"/>
              </a:xfrm>
            </p:grpSpPr>
            <p:sp>
              <p:nvSpPr>
                <p:cNvPr id="76" name="Google Shape;262;p14"/>
                <p:cNvSpPr/>
                <p:nvPr/>
              </p:nvSpPr>
              <p:spPr>
                <a:xfrm>
                  <a:off x="-645840" y="-637920"/>
                  <a:ext cx="1270080" cy="127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77" name="Google Shape;263;p14"/>
                <p:cNvSpPr/>
                <p:nvPr/>
              </p:nvSpPr>
              <p:spPr>
                <a:xfrm>
                  <a:off x="-330840" y="-322920"/>
                  <a:ext cx="640080" cy="64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</p:grpSp>
        <p:grpSp>
          <p:nvGrpSpPr>
            <p:cNvPr id="78" name="Google Shape;264;p14"/>
            <p:cNvGrpSpPr/>
            <p:nvPr/>
          </p:nvGrpSpPr>
          <p:grpSpPr>
            <a:xfrm>
              <a:off x="0" y="539280"/>
              <a:ext cx="9429480" cy="4321080"/>
              <a:chOff x="0" y="539280"/>
              <a:chExt cx="9429480" cy="4321080"/>
            </a:xfrm>
          </p:grpSpPr>
          <p:grpSp>
            <p:nvGrpSpPr>
              <p:cNvPr id="79" name="Google Shape;265;p14"/>
              <p:cNvGrpSpPr/>
              <p:nvPr/>
            </p:nvGrpSpPr>
            <p:grpSpPr>
              <a:xfrm>
                <a:off x="8874360" y="2624040"/>
                <a:ext cx="555120" cy="1665720"/>
                <a:chOff x="8874360" y="2624040"/>
                <a:chExt cx="555120" cy="1665720"/>
              </a:xfrm>
            </p:grpSpPr>
            <p:sp>
              <p:nvSpPr>
                <p:cNvPr id="80" name="Google Shape;266;p14"/>
                <p:cNvSpPr/>
                <p:nvPr/>
              </p:nvSpPr>
              <p:spPr>
                <a:xfrm>
                  <a:off x="8874360" y="262404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81" name="Google Shape;267;p14"/>
                <p:cNvSpPr/>
                <p:nvPr/>
              </p:nvSpPr>
              <p:spPr>
                <a:xfrm>
                  <a:off x="8874360" y="317916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82" name="Google Shape;268;p14"/>
                <p:cNvSpPr/>
                <p:nvPr/>
              </p:nvSpPr>
              <p:spPr>
                <a:xfrm>
                  <a:off x="8874360" y="373464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  <p:grpSp>
            <p:nvGrpSpPr>
              <p:cNvPr id="83" name="Google Shape;269;p14"/>
              <p:cNvGrpSpPr/>
              <p:nvPr/>
            </p:nvGrpSpPr>
            <p:grpSpPr>
              <a:xfrm>
                <a:off x="0" y="4219920"/>
                <a:ext cx="385560" cy="640440"/>
                <a:chOff x="0" y="4219920"/>
                <a:chExt cx="385560" cy="640440"/>
              </a:xfrm>
            </p:grpSpPr>
            <p:cxnSp>
              <p:nvCxnSpPr>
                <p:cNvPr id="84" name="Google Shape;270;p14"/>
                <p:cNvCxnSpPr/>
                <p:nvPr/>
              </p:nvCxnSpPr>
              <p:spPr>
                <a:xfrm flipV="1">
                  <a:off x="385560" y="4219920"/>
                  <a:ext cx="360" cy="64080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85" name="Google Shape;271;p14"/>
                <p:cNvCxnSpPr/>
                <p:nvPr/>
              </p:nvCxnSpPr>
              <p:spPr>
                <a:xfrm flipH="1" flipV="1">
                  <a:off x="0" y="4219920"/>
                  <a:ext cx="385920" cy="32364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86" name="Google Shape;272;p14"/>
                <p:cNvCxnSpPr/>
                <p:nvPr/>
              </p:nvCxnSpPr>
              <p:spPr>
                <a:xfrm flipH="1">
                  <a:off x="0" y="4536720"/>
                  <a:ext cx="385920" cy="32364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87" name="Google Shape;273;p14"/>
                <p:cNvCxnSpPr/>
                <p:nvPr/>
              </p:nvCxnSpPr>
              <p:spPr>
                <a:xfrm flipH="1">
                  <a:off x="0" y="4538880"/>
                  <a:ext cx="382320" cy="36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</p:grpSp>
          <p:grpSp>
            <p:nvGrpSpPr>
              <p:cNvPr id="88" name="Google Shape;274;p14"/>
              <p:cNvGrpSpPr/>
              <p:nvPr/>
            </p:nvGrpSpPr>
            <p:grpSpPr>
              <a:xfrm>
                <a:off x="8110440" y="539280"/>
                <a:ext cx="640440" cy="385920"/>
                <a:chOff x="8110440" y="539280"/>
                <a:chExt cx="640440" cy="385920"/>
              </a:xfrm>
            </p:grpSpPr>
            <p:cxnSp>
              <p:nvCxnSpPr>
                <p:cNvPr id="89" name="Google Shape;275;p14"/>
                <p:cNvCxnSpPr/>
                <p:nvPr/>
              </p:nvCxnSpPr>
              <p:spPr>
                <a:xfrm flipH="1">
                  <a:off x="8110440" y="539280"/>
                  <a:ext cx="640800" cy="360"/>
                </a:xfrm>
                <a:prstGeom prst="straightConnector1">
                  <a:avLst/>
                </a:prstGeom>
                <a:ln w="38100">
                  <a:solidFill>
                    <a:srgbClr val="2F5FAA"/>
                  </a:solidFill>
                  <a:round/>
                </a:ln>
              </p:spPr>
            </p:cxnSp>
            <p:cxnSp>
              <p:nvCxnSpPr>
                <p:cNvPr id="90" name="Google Shape;276;p14"/>
                <p:cNvCxnSpPr/>
                <p:nvPr/>
              </p:nvCxnSpPr>
              <p:spPr>
                <a:xfrm flipH="1">
                  <a:off x="8110440" y="539280"/>
                  <a:ext cx="324000" cy="385920"/>
                </a:xfrm>
                <a:prstGeom prst="straightConnector1">
                  <a:avLst/>
                </a:prstGeom>
                <a:ln w="38100">
                  <a:solidFill>
                    <a:srgbClr val="2F5FAA"/>
                  </a:solidFill>
                  <a:round/>
                </a:ln>
              </p:spPr>
            </p:cxnSp>
            <p:cxnSp>
              <p:nvCxnSpPr>
                <p:cNvPr id="91" name="Google Shape;277;p14"/>
                <p:cNvCxnSpPr/>
                <p:nvPr/>
              </p:nvCxnSpPr>
              <p:spPr>
                <a:xfrm>
                  <a:off x="8427240" y="539280"/>
                  <a:ext cx="324000" cy="386280"/>
                </a:xfrm>
                <a:prstGeom prst="straightConnector1">
                  <a:avLst/>
                </a:prstGeom>
                <a:ln w="38100">
                  <a:solidFill>
                    <a:srgbClr val="2F5FAA"/>
                  </a:solidFill>
                  <a:round/>
                </a:ln>
              </p:spPr>
            </p:cxnSp>
            <p:cxnSp>
              <p:nvCxnSpPr>
                <p:cNvPr id="92" name="Google Shape;278;p14"/>
                <p:cNvCxnSpPr/>
                <p:nvPr/>
              </p:nvCxnSpPr>
              <p:spPr>
                <a:xfrm>
                  <a:off x="8429400" y="542880"/>
                  <a:ext cx="360" cy="382320"/>
                </a:xfrm>
                <a:prstGeom prst="straightConnector1">
                  <a:avLst/>
                </a:prstGeom>
                <a:ln w="38100">
                  <a:solidFill>
                    <a:srgbClr val="2F5FAA"/>
                  </a:solidFill>
                  <a:round/>
                </a:ln>
              </p:spPr>
            </p:cxn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35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94" name="Google Shape;281;p15"/>
          <p:cNvGrpSpPr/>
          <p:nvPr/>
        </p:nvGrpSpPr>
        <p:grpSpPr>
          <a:xfrm>
            <a:off x="-23040" y="-708840"/>
            <a:ext cx="9778320" cy="5852160"/>
            <a:chOff x="-23040" y="-708840"/>
            <a:chExt cx="9778320" cy="5852160"/>
          </a:xfrm>
        </p:grpSpPr>
        <p:sp>
          <p:nvSpPr>
            <p:cNvPr id="95" name="Google Shape;282;p15"/>
            <p:cNvSpPr/>
            <p:nvPr/>
          </p:nvSpPr>
          <p:spPr>
            <a:xfrm flipH="1">
              <a:off x="8485200" y="-708840"/>
              <a:ext cx="1270080" cy="1270080"/>
            </a:xfrm>
            <a:prstGeom prst="ellipse">
              <a:avLst/>
            </a:prstGeom>
            <a:solidFill>
              <a:schemeClr val="l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96" name="Google Shape;283;p15"/>
            <p:cNvSpPr/>
            <p:nvPr/>
          </p:nvSpPr>
          <p:spPr>
            <a:xfrm>
              <a:off x="-23040" y="3873240"/>
              <a:ext cx="635760" cy="1270080"/>
            </a:xfrm>
            <a:custGeom>
              <a:avLst/>
              <a:gdLst>
                <a:gd name="textAreaLeft" fmla="*/ 0 w 635760"/>
                <a:gd name="textAreaRight" fmla="*/ 636120 w 635760"/>
                <a:gd name="textAreaTop" fmla="*/ 0 h 1270080"/>
                <a:gd name="textAreaBottom" fmla="*/ 1270440 h 1270080"/>
              </a:gdLst>
              <a:ahLst/>
              <a:cxnLst/>
              <a:rect l="textAreaLeft" t="textAreaTop" r="textAreaRight" b="textAreaBottom"/>
              <a:pathLst>
                <a:path w="23562" h="47053">
                  <a:moveTo>
                    <a:pt x="0" y="1"/>
                  </a:moveTo>
                  <a:lnTo>
                    <a:pt x="0" y="47053"/>
                  </a:lnTo>
                  <a:cubicBezTo>
                    <a:pt x="13012" y="47053"/>
                    <a:pt x="23561" y="36518"/>
                    <a:pt x="23561" y="23525"/>
                  </a:cubicBezTo>
                  <a:cubicBezTo>
                    <a:pt x="23561" y="10535"/>
                    <a:pt x="13012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  <p:grpSp>
        <p:nvGrpSpPr>
          <p:cNvPr id="97" name="Google Shape;284;p15"/>
          <p:cNvGrpSpPr/>
          <p:nvPr/>
        </p:nvGrpSpPr>
        <p:grpSpPr>
          <a:xfrm>
            <a:off x="-22680" y="-1575360"/>
            <a:ext cx="9813600" cy="7365240"/>
            <a:chOff x="-22680" y="-1575360"/>
            <a:chExt cx="9813600" cy="7365240"/>
          </a:xfrm>
        </p:grpSpPr>
        <p:grpSp>
          <p:nvGrpSpPr>
            <p:cNvPr id="98" name="Google Shape;285;p15"/>
            <p:cNvGrpSpPr/>
            <p:nvPr/>
          </p:nvGrpSpPr>
          <p:grpSpPr>
            <a:xfrm>
              <a:off x="8520840" y="4519800"/>
              <a:ext cx="1270080" cy="1270080"/>
              <a:chOff x="8520840" y="4519800"/>
              <a:chExt cx="1270080" cy="1270080"/>
            </a:xfrm>
          </p:grpSpPr>
          <p:sp>
            <p:nvSpPr>
              <p:cNvPr id="99" name="Google Shape;286;p15"/>
              <p:cNvSpPr/>
              <p:nvPr/>
            </p:nvSpPr>
            <p:spPr>
              <a:xfrm flipH="1">
                <a:off x="8520840" y="4519800"/>
                <a:ext cx="1270080" cy="1270080"/>
              </a:xfrm>
              <a:prstGeom prst="ellipse">
                <a:avLst/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00" name="Google Shape;287;p15"/>
              <p:cNvSpPr/>
              <p:nvPr/>
            </p:nvSpPr>
            <p:spPr>
              <a:xfrm flipH="1">
                <a:off x="8835840" y="4834800"/>
                <a:ext cx="640080" cy="640080"/>
              </a:xfrm>
              <a:prstGeom prst="ellipse">
                <a:avLst/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grpSp>
          <p:nvGrpSpPr>
            <p:cNvPr id="101" name="Google Shape;288;p15"/>
            <p:cNvGrpSpPr/>
            <p:nvPr/>
          </p:nvGrpSpPr>
          <p:grpSpPr>
            <a:xfrm>
              <a:off x="-22680" y="-1575360"/>
              <a:ext cx="1017720" cy="2020320"/>
              <a:chOff x="-22680" y="-1575360"/>
              <a:chExt cx="1017720" cy="2020320"/>
            </a:xfrm>
          </p:grpSpPr>
          <p:sp>
            <p:nvSpPr>
              <p:cNvPr id="102" name="Google Shape;289;p15"/>
              <p:cNvSpPr/>
              <p:nvPr/>
            </p:nvSpPr>
            <p:spPr>
              <a:xfrm rot="10800000" flipH="1">
                <a:off x="-22680" y="-157536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03" name="Google Shape;290;p15"/>
              <p:cNvSpPr/>
              <p:nvPr/>
            </p:nvSpPr>
            <p:spPr>
              <a:xfrm rot="10800000" flipH="1">
                <a:off x="354600" y="-157536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35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105" name="Google Shape;293;p16"/>
          <p:cNvGrpSpPr/>
          <p:nvPr/>
        </p:nvGrpSpPr>
        <p:grpSpPr>
          <a:xfrm>
            <a:off x="-636840" y="-637920"/>
            <a:ext cx="9780480" cy="5781240"/>
            <a:chOff x="-636840" y="-637920"/>
            <a:chExt cx="9780480" cy="5781240"/>
          </a:xfrm>
        </p:grpSpPr>
        <p:grpSp>
          <p:nvGrpSpPr>
            <p:cNvPr id="106" name="Google Shape;294;p16"/>
            <p:cNvGrpSpPr/>
            <p:nvPr/>
          </p:nvGrpSpPr>
          <p:grpSpPr>
            <a:xfrm>
              <a:off x="-636840" y="-637920"/>
              <a:ext cx="9780480" cy="5781240"/>
              <a:chOff x="-636840" y="-637920"/>
              <a:chExt cx="9780480" cy="5781240"/>
            </a:xfrm>
          </p:grpSpPr>
          <p:sp>
            <p:nvSpPr>
              <p:cNvPr id="107" name="Google Shape;295;p16"/>
              <p:cNvSpPr/>
              <p:nvPr/>
            </p:nvSpPr>
            <p:spPr>
              <a:xfrm flipH="1">
                <a:off x="8507880" y="3873240"/>
                <a:ext cx="635760" cy="1270080"/>
              </a:xfrm>
              <a:custGeom>
                <a:avLst/>
                <a:gdLst>
                  <a:gd name="textAreaLeft" fmla="*/ 360 w 635760"/>
                  <a:gd name="textAreaRight" fmla="*/ 636480 w 635760"/>
                  <a:gd name="textAreaTop" fmla="*/ 0 h 1270080"/>
                  <a:gd name="textAreaBottom" fmla="*/ 1270440 h 1270080"/>
                </a:gdLst>
                <a:ahLst/>
                <a:cxnLst/>
                <a:rect l="textAreaLeft" t="textAreaTop" r="textAreaRight" b="textAreaBottom"/>
                <a:pathLst>
                  <a:path w="23562" h="47053">
                    <a:moveTo>
                      <a:pt x="0" y="1"/>
                    </a:moveTo>
                    <a:lnTo>
                      <a:pt x="0" y="47053"/>
                    </a:lnTo>
                    <a:cubicBezTo>
                      <a:pt x="13012" y="47053"/>
                      <a:pt x="23561" y="36518"/>
                      <a:pt x="23561" y="23525"/>
                    </a:cubicBezTo>
                    <a:cubicBezTo>
                      <a:pt x="23561" y="10535"/>
                      <a:pt x="13012" y="1"/>
                      <a:pt x="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08" name="Google Shape;296;p16"/>
              <p:cNvSpPr/>
              <p:nvPr/>
            </p:nvSpPr>
            <p:spPr>
              <a:xfrm flipH="1">
                <a:off x="-636840" y="-637920"/>
                <a:ext cx="1270080" cy="1270080"/>
              </a:xfrm>
              <a:prstGeom prst="ellipse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grpSp>
          <p:nvGrpSpPr>
            <p:cNvPr id="109" name="Google Shape;297;p16"/>
            <p:cNvGrpSpPr/>
            <p:nvPr/>
          </p:nvGrpSpPr>
          <p:grpSpPr>
            <a:xfrm>
              <a:off x="8756640" y="3449160"/>
              <a:ext cx="138240" cy="884520"/>
              <a:chOff x="8756640" y="3449160"/>
              <a:chExt cx="138240" cy="884520"/>
            </a:xfrm>
          </p:grpSpPr>
          <p:sp>
            <p:nvSpPr>
              <p:cNvPr id="110" name="Google Shape;298;p16"/>
              <p:cNvSpPr/>
              <p:nvPr/>
            </p:nvSpPr>
            <p:spPr>
              <a:xfrm rot="2737200" flipH="1">
                <a:off x="8776800" y="346896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11" name="Google Shape;299;p16"/>
              <p:cNvSpPr/>
              <p:nvPr/>
            </p:nvSpPr>
            <p:spPr>
              <a:xfrm rot="2737200" flipH="1">
                <a:off x="8776800" y="371772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12" name="Google Shape;300;p16"/>
              <p:cNvSpPr/>
              <p:nvPr/>
            </p:nvSpPr>
            <p:spPr>
              <a:xfrm rot="2737200" flipH="1">
                <a:off x="8776800" y="396648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13" name="Google Shape;301;p16"/>
              <p:cNvSpPr/>
              <p:nvPr/>
            </p:nvSpPr>
            <p:spPr>
              <a:xfrm rot="2737200" flipH="1">
                <a:off x="8776800" y="421488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  <p:grpSp>
        <p:nvGrpSpPr>
          <p:cNvPr id="114" name="Google Shape;302;p16"/>
          <p:cNvGrpSpPr/>
          <p:nvPr/>
        </p:nvGrpSpPr>
        <p:grpSpPr>
          <a:xfrm>
            <a:off x="-7560" y="-874080"/>
            <a:ext cx="7360920" cy="7727040"/>
            <a:chOff x="-7560" y="-874080"/>
            <a:chExt cx="7360920" cy="7727040"/>
          </a:xfrm>
        </p:grpSpPr>
        <p:grpSp>
          <p:nvGrpSpPr>
            <p:cNvPr id="115" name="Google Shape;303;p16"/>
            <p:cNvGrpSpPr/>
            <p:nvPr/>
          </p:nvGrpSpPr>
          <p:grpSpPr>
            <a:xfrm>
              <a:off x="1724760" y="-874080"/>
              <a:ext cx="5628600" cy="7727040"/>
              <a:chOff x="1724760" y="-874080"/>
              <a:chExt cx="5628600" cy="7727040"/>
            </a:xfrm>
          </p:grpSpPr>
          <p:sp>
            <p:nvSpPr>
              <p:cNvPr id="116" name="Google Shape;304;p16"/>
              <p:cNvSpPr/>
              <p:nvPr/>
            </p:nvSpPr>
            <p:spPr>
              <a:xfrm flipH="1">
                <a:off x="2102760" y="483264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17" name="Google Shape;305;p16"/>
              <p:cNvSpPr/>
              <p:nvPr/>
            </p:nvSpPr>
            <p:spPr>
              <a:xfrm flipH="1">
                <a:off x="1724760" y="483264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grpSp>
            <p:nvGrpSpPr>
              <p:cNvPr id="118" name="Google Shape;306;p16"/>
              <p:cNvGrpSpPr/>
              <p:nvPr/>
            </p:nvGrpSpPr>
            <p:grpSpPr>
              <a:xfrm>
                <a:off x="6083280" y="-874080"/>
                <a:ext cx="1270080" cy="1270080"/>
                <a:chOff x="6083280" y="-874080"/>
                <a:chExt cx="1270080" cy="1270080"/>
              </a:xfrm>
            </p:grpSpPr>
            <p:sp>
              <p:nvSpPr>
                <p:cNvPr id="119" name="Google Shape;307;p16"/>
                <p:cNvSpPr/>
                <p:nvPr/>
              </p:nvSpPr>
              <p:spPr>
                <a:xfrm flipH="1">
                  <a:off x="6083280" y="-874080"/>
                  <a:ext cx="1270080" cy="127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120" name="Google Shape;308;p16"/>
                <p:cNvSpPr/>
                <p:nvPr/>
              </p:nvSpPr>
              <p:spPr>
                <a:xfrm flipH="1">
                  <a:off x="6398280" y="-559080"/>
                  <a:ext cx="640080" cy="64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</p:grpSp>
        <p:grpSp>
          <p:nvGrpSpPr>
            <p:cNvPr id="121" name="Google Shape;309;p16"/>
            <p:cNvGrpSpPr/>
            <p:nvPr/>
          </p:nvGrpSpPr>
          <p:grpSpPr>
            <a:xfrm>
              <a:off x="-7560" y="2389680"/>
              <a:ext cx="385200" cy="640440"/>
              <a:chOff x="-7560" y="2389680"/>
              <a:chExt cx="385200" cy="640440"/>
            </a:xfrm>
          </p:grpSpPr>
          <p:cxnSp>
            <p:nvCxnSpPr>
              <p:cNvPr id="122" name="Google Shape;310;p16"/>
              <p:cNvCxnSpPr/>
              <p:nvPr/>
            </p:nvCxnSpPr>
            <p:spPr>
              <a:xfrm>
                <a:off x="377640" y="2389680"/>
                <a:ext cx="360" cy="640800"/>
              </a:xfrm>
              <a:prstGeom prst="straightConnector1">
                <a:avLst/>
              </a:prstGeom>
              <a:ln w="38100">
                <a:solidFill>
                  <a:srgbClr val="2F5FAA"/>
                </a:solidFill>
                <a:round/>
              </a:ln>
            </p:spPr>
          </p:cxnSp>
          <p:cxnSp>
            <p:nvCxnSpPr>
              <p:cNvPr id="123" name="Google Shape;311;p16"/>
              <p:cNvCxnSpPr/>
              <p:nvPr/>
            </p:nvCxnSpPr>
            <p:spPr>
              <a:xfrm flipH="1">
                <a:off x="-7560" y="2706840"/>
                <a:ext cx="385560" cy="323640"/>
              </a:xfrm>
              <a:prstGeom prst="straightConnector1">
                <a:avLst/>
              </a:prstGeom>
              <a:ln w="38100">
                <a:solidFill>
                  <a:srgbClr val="2F5FAA"/>
                </a:solidFill>
                <a:round/>
              </a:ln>
            </p:spPr>
          </p:cxnSp>
          <p:cxnSp>
            <p:nvCxnSpPr>
              <p:cNvPr id="124" name="Google Shape;312;p16"/>
              <p:cNvCxnSpPr/>
              <p:nvPr/>
            </p:nvCxnSpPr>
            <p:spPr>
              <a:xfrm flipH="1" flipV="1">
                <a:off x="-7560" y="2390040"/>
                <a:ext cx="385560" cy="323640"/>
              </a:xfrm>
              <a:prstGeom prst="straightConnector1">
                <a:avLst/>
              </a:prstGeom>
              <a:ln w="38100">
                <a:solidFill>
                  <a:srgbClr val="2F5FAA"/>
                </a:solidFill>
                <a:round/>
              </a:ln>
            </p:spPr>
          </p:cxnSp>
          <p:cxnSp>
            <p:nvCxnSpPr>
              <p:cNvPr id="125" name="Google Shape;313;p16"/>
              <p:cNvCxnSpPr/>
              <p:nvPr/>
            </p:nvCxnSpPr>
            <p:spPr>
              <a:xfrm flipH="1">
                <a:off x="-7560" y="2711160"/>
                <a:ext cx="381960" cy="360"/>
              </a:xfrm>
              <a:prstGeom prst="straightConnector1">
                <a:avLst/>
              </a:prstGeom>
              <a:ln w="38100">
                <a:solidFill>
                  <a:srgbClr val="2F5FAA"/>
                </a:solidFill>
                <a:round/>
              </a:ln>
            </p:spPr>
          </p:cxn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720000" y="865440"/>
            <a:ext cx="3439800" cy="22957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buNone/>
            </a:pPr>
            <a:r>
              <a:rPr lang="fr-FR" sz="35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4836600" y="690480"/>
            <a:ext cx="3593520" cy="37627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93333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grpSp>
        <p:nvGrpSpPr>
          <p:cNvPr id="128" name="Google Shape;318;p17"/>
          <p:cNvGrpSpPr/>
          <p:nvPr/>
        </p:nvGrpSpPr>
        <p:grpSpPr>
          <a:xfrm>
            <a:off x="-1605240" y="-156240"/>
            <a:ext cx="11053080" cy="6030360"/>
            <a:chOff x="-1605240" y="-156240"/>
            <a:chExt cx="11053080" cy="6030360"/>
          </a:xfrm>
        </p:grpSpPr>
        <p:grpSp>
          <p:nvGrpSpPr>
            <p:cNvPr id="129" name="Google Shape;319;p17"/>
            <p:cNvGrpSpPr/>
            <p:nvPr/>
          </p:nvGrpSpPr>
          <p:grpSpPr>
            <a:xfrm>
              <a:off x="0" y="271800"/>
              <a:ext cx="9447840" cy="4871520"/>
              <a:chOff x="0" y="271800"/>
              <a:chExt cx="9447840" cy="4871520"/>
            </a:xfrm>
          </p:grpSpPr>
          <p:grpSp>
            <p:nvGrpSpPr>
              <p:cNvPr id="130" name="Google Shape;320;p17"/>
              <p:cNvGrpSpPr/>
              <p:nvPr/>
            </p:nvGrpSpPr>
            <p:grpSpPr>
              <a:xfrm>
                <a:off x="0" y="4757760"/>
                <a:ext cx="640440" cy="385560"/>
                <a:chOff x="0" y="4757760"/>
                <a:chExt cx="640440" cy="385560"/>
              </a:xfrm>
            </p:grpSpPr>
            <p:cxnSp>
              <p:nvCxnSpPr>
                <p:cNvPr id="131" name="Google Shape;321;p17"/>
                <p:cNvCxnSpPr/>
                <p:nvPr/>
              </p:nvCxnSpPr>
              <p:spPr>
                <a:xfrm>
                  <a:off x="0" y="4757760"/>
                  <a:ext cx="640800" cy="36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132" name="Google Shape;322;p17"/>
                <p:cNvCxnSpPr/>
                <p:nvPr/>
              </p:nvCxnSpPr>
              <p:spPr>
                <a:xfrm>
                  <a:off x="316800" y="4757760"/>
                  <a:ext cx="323640" cy="38592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133" name="Google Shape;323;p17"/>
                <p:cNvCxnSpPr/>
                <p:nvPr/>
              </p:nvCxnSpPr>
              <p:spPr>
                <a:xfrm flipH="1">
                  <a:off x="0" y="4757760"/>
                  <a:ext cx="323640" cy="38592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  <p:cxnSp>
              <p:nvCxnSpPr>
                <p:cNvPr id="134" name="Google Shape;324;p17"/>
                <p:cNvCxnSpPr/>
                <p:nvPr/>
              </p:nvCxnSpPr>
              <p:spPr>
                <a:xfrm>
                  <a:off x="321120" y="4761360"/>
                  <a:ext cx="360" cy="381960"/>
                </a:xfrm>
                <a:prstGeom prst="straightConnector1">
                  <a:avLst/>
                </a:prstGeom>
                <a:ln w="38100">
                  <a:solidFill>
                    <a:srgbClr val="669CD3"/>
                  </a:solidFill>
                  <a:round/>
                </a:ln>
              </p:spPr>
            </p:cxnSp>
          </p:grpSp>
          <p:grpSp>
            <p:nvGrpSpPr>
              <p:cNvPr id="135" name="Google Shape;325;p17"/>
              <p:cNvGrpSpPr/>
              <p:nvPr/>
            </p:nvGrpSpPr>
            <p:grpSpPr>
              <a:xfrm>
                <a:off x="8892720" y="1691280"/>
                <a:ext cx="555120" cy="1665720"/>
                <a:chOff x="8892720" y="1691280"/>
                <a:chExt cx="555120" cy="1665720"/>
              </a:xfrm>
            </p:grpSpPr>
            <p:sp>
              <p:nvSpPr>
                <p:cNvPr id="136" name="Google Shape;326;p17"/>
                <p:cNvSpPr/>
                <p:nvPr/>
              </p:nvSpPr>
              <p:spPr>
                <a:xfrm rot="10800000">
                  <a:off x="8892720" y="280188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137" name="Google Shape;327;p17"/>
                <p:cNvSpPr/>
                <p:nvPr/>
              </p:nvSpPr>
              <p:spPr>
                <a:xfrm rot="10800000">
                  <a:off x="8892720" y="224640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138" name="Google Shape;328;p17"/>
                <p:cNvSpPr/>
                <p:nvPr/>
              </p:nvSpPr>
              <p:spPr>
                <a:xfrm rot="10800000">
                  <a:off x="8892720" y="169128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  <p:grpSp>
            <p:nvGrpSpPr>
              <p:cNvPr id="139" name="Google Shape;329;p17"/>
              <p:cNvGrpSpPr/>
              <p:nvPr/>
            </p:nvGrpSpPr>
            <p:grpSpPr>
              <a:xfrm>
                <a:off x="3866040" y="271800"/>
                <a:ext cx="385560" cy="640440"/>
                <a:chOff x="3866040" y="271800"/>
                <a:chExt cx="385560" cy="640440"/>
              </a:xfrm>
            </p:grpSpPr>
            <p:cxnSp>
              <p:nvCxnSpPr>
                <p:cNvPr id="140" name="Google Shape;330;p17"/>
                <p:cNvCxnSpPr/>
                <p:nvPr/>
              </p:nvCxnSpPr>
              <p:spPr>
                <a:xfrm flipV="1">
                  <a:off x="3866040" y="271800"/>
                  <a:ext cx="360" cy="64080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141" name="Google Shape;331;p17"/>
                <p:cNvCxnSpPr/>
                <p:nvPr/>
              </p:nvCxnSpPr>
              <p:spPr>
                <a:xfrm flipV="1">
                  <a:off x="3866040" y="271800"/>
                  <a:ext cx="385920" cy="32400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142" name="Google Shape;332;p17"/>
                <p:cNvCxnSpPr/>
                <p:nvPr/>
              </p:nvCxnSpPr>
              <p:spPr>
                <a:xfrm>
                  <a:off x="3866040" y="588600"/>
                  <a:ext cx="385920" cy="32400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143" name="Google Shape;333;p17"/>
                <p:cNvCxnSpPr/>
                <p:nvPr/>
              </p:nvCxnSpPr>
              <p:spPr>
                <a:xfrm>
                  <a:off x="3869640" y="590760"/>
                  <a:ext cx="382320" cy="36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</p:grpSp>
        </p:grpSp>
        <p:grpSp>
          <p:nvGrpSpPr>
            <p:cNvPr id="144" name="Google Shape;334;p17"/>
            <p:cNvGrpSpPr/>
            <p:nvPr/>
          </p:nvGrpSpPr>
          <p:grpSpPr>
            <a:xfrm>
              <a:off x="-1605240" y="-156240"/>
              <a:ext cx="5978880" cy="6030360"/>
              <a:chOff x="-1605240" y="-156240"/>
              <a:chExt cx="5978880" cy="6030360"/>
            </a:xfrm>
          </p:grpSpPr>
          <p:grpSp>
            <p:nvGrpSpPr>
              <p:cNvPr id="145" name="Google Shape;335;p17"/>
              <p:cNvGrpSpPr/>
              <p:nvPr/>
            </p:nvGrpSpPr>
            <p:grpSpPr>
              <a:xfrm>
                <a:off x="-1605240" y="-156240"/>
                <a:ext cx="2020320" cy="1017720"/>
                <a:chOff x="-1605240" y="-156240"/>
                <a:chExt cx="2020320" cy="1017720"/>
              </a:xfrm>
            </p:grpSpPr>
            <p:sp>
              <p:nvSpPr>
                <p:cNvPr id="146" name="Google Shape;336;p17"/>
                <p:cNvSpPr/>
                <p:nvPr/>
              </p:nvSpPr>
              <p:spPr>
                <a:xfrm rot="16200000" flipH="1">
                  <a:off x="-915120" y="-846000"/>
                  <a:ext cx="640080" cy="2020320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147" name="Google Shape;337;p17"/>
                <p:cNvSpPr/>
                <p:nvPr/>
              </p:nvSpPr>
              <p:spPr>
                <a:xfrm rot="16200000" flipH="1">
                  <a:off x="-915120" y="-468360"/>
                  <a:ext cx="640080" cy="2020320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  <p:grpSp>
            <p:nvGrpSpPr>
              <p:cNvPr id="148" name="Google Shape;338;p17"/>
              <p:cNvGrpSpPr/>
              <p:nvPr/>
            </p:nvGrpSpPr>
            <p:grpSpPr>
              <a:xfrm>
                <a:off x="3103560" y="4604040"/>
                <a:ext cx="1270080" cy="1270080"/>
                <a:chOff x="3103560" y="4604040"/>
                <a:chExt cx="1270080" cy="1270080"/>
              </a:xfrm>
            </p:grpSpPr>
            <p:sp>
              <p:nvSpPr>
                <p:cNvPr id="149" name="Google Shape;339;p17"/>
                <p:cNvSpPr/>
                <p:nvPr/>
              </p:nvSpPr>
              <p:spPr>
                <a:xfrm>
                  <a:off x="3103560" y="4604040"/>
                  <a:ext cx="1270080" cy="127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150" name="Google Shape;340;p17"/>
                <p:cNvSpPr/>
                <p:nvPr/>
              </p:nvSpPr>
              <p:spPr>
                <a:xfrm>
                  <a:off x="3418560" y="4919040"/>
                  <a:ext cx="640080" cy="64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941760" y="1509840"/>
            <a:ext cx="2764800" cy="11833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buNone/>
            </a:pPr>
            <a:r>
              <a:rPr lang="fr-FR" sz="35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152" name="Google Shape;344;p18"/>
          <p:cNvGrpSpPr/>
          <p:nvPr/>
        </p:nvGrpSpPr>
        <p:grpSpPr>
          <a:xfrm>
            <a:off x="-687600" y="-15480"/>
            <a:ext cx="9831600" cy="5889600"/>
            <a:chOff x="-687600" y="-15480"/>
            <a:chExt cx="9831600" cy="5889600"/>
          </a:xfrm>
        </p:grpSpPr>
        <p:sp>
          <p:nvSpPr>
            <p:cNvPr id="153" name="Google Shape;345;p18"/>
            <p:cNvSpPr/>
            <p:nvPr/>
          </p:nvSpPr>
          <p:spPr>
            <a:xfrm flipH="1">
              <a:off x="-687600" y="4604040"/>
              <a:ext cx="1270080" cy="1270080"/>
            </a:xfrm>
            <a:prstGeom prst="ellipse">
              <a:avLst/>
            </a:prstGeom>
            <a:solidFill>
              <a:schemeClr val="l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154" name="Google Shape;346;p18"/>
            <p:cNvSpPr/>
            <p:nvPr/>
          </p:nvSpPr>
          <p:spPr>
            <a:xfrm rot="5400000">
              <a:off x="8191080" y="-332640"/>
              <a:ext cx="635760" cy="1270080"/>
            </a:xfrm>
            <a:custGeom>
              <a:avLst/>
              <a:gdLst>
                <a:gd name="textAreaLeft" fmla="*/ 0 w 635760"/>
                <a:gd name="textAreaRight" fmla="*/ 636120 w 635760"/>
                <a:gd name="textAreaTop" fmla="*/ 0 h 1270080"/>
                <a:gd name="textAreaBottom" fmla="*/ 1270440 h 1270080"/>
              </a:gdLst>
              <a:ahLst/>
              <a:cxnLst/>
              <a:rect l="textAreaLeft" t="textAreaTop" r="textAreaRight" b="textAreaBottom"/>
              <a:pathLst>
                <a:path w="23562" h="47053">
                  <a:moveTo>
                    <a:pt x="0" y="1"/>
                  </a:moveTo>
                  <a:lnTo>
                    <a:pt x="0" y="47053"/>
                  </a:lnTo>
                  <a:cubicBezTo>
                    <a:pt x="13012" y="47053"/>
                    <a:pt x="23561" y="36518"/>
                    <a:pt x="23561" y="23525"/>
                  </a:cubicBezTo>
                  <a:cubicBezTo>
                    <a:pt x="23561" y="10535"/>
                    <a:pt x="13012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grpSp>
          <p:nvGrpSpPr>
            <p:cNvPr id="155" name="Google Shape;347;p18"/>
            <p:cNvGrpSpPr/>
            <p:nvPr/>
          </p:nvGrpSpPr>
          <p:grpSpPr>
            <a:xfrm>
              <a:off x="7550280" y="248760"/>
              <a:ext cx="884160" cy="138240"/>
              <a:chOff x="7550280" y="248760"/>
              <a:chExt cx="884160" cy="138240"/>
            </a:xfrm>
          </p:grpSpPr>
          <p:sp>
            <p:nvSpPr>
              <p:cNvPr id="156" name="Google Shape;348;p18"/>
              <p:cNvSpPr/>
              <p:nvPr/>
            </p:nvSpPr>
            <p:spPr>
              <a:xfrm rot="18937200" flipV="1">
                <a:off x="8316360" y="26892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57" name="Google Shape;349;p18"/>
              <p:cNvSpPr/>
              <p:nvPr/>
            </p:nvSpPr>
            <p:spPr>
              <a:xfrm rot="18937200" flipV="1">
                <a:off x="8067960" y="26892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58" name="Google Shape;350;p18"/>
              <p:cNvSpPr/>
              <p:nvPr/>
            </p:nvSpPr>
            <p:spPr>
              <a:xfrm rot="18937200" flipV="1">
                <a:off x="7819200" y="26892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59" name="Google Shape;351;p18"/>
              <p:cNvSpPr/>
              <p:nvPr/>
            </p:nvSpPr>
            <p:spPr>
              <a:xfrm rot="18937200" flipV="1">
                <a:off x="7570800" y="26892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  <p:grpSp>
        <p:nvGrpSpPr>
          <p:cNvPr id="160" name="Google Shape;352;p18"/>
          <p:cNvGrpSpPr/>
          <p:nvPr/>
        </p:nvGrpSpPr>
        <p:grpSpPr>
          <a:xfrm>
            <a:off x="-632520" y="-637920"/>
            <a:ext cx="10021320" cy="7262280"/>
            <a:chOff x="-632520" y="-637920"/>
            <a:chExt cx="10021320" cy="7262280"/>
          </a:xfrm>
        </p:grpSpPr>
        <p:grpSp>
          <p:nvGrpSpPr>
            <p:cNvPr id="161" name="Google Shape;353;p18"/>
            <p:cNvGrpSpPr/>
            <p:nvPr/>
          </p:nvGrpSpPr>
          <p:grpSpPr>
            <a:xfrm>
              <a:off x="-632520" y="-637920"/>
              <a:ext cx="6037560" cy="7262280"/>
              <a:chOff x="-632520" y="-637920"/>
              <a:chExt cx="6037560" cy="7262280"/>
            </a:xfrm>
          </p:grpSpPr>
          <p:sp>
            <p:nvSpPr>
              <p:cNvPr id="162" name="Google Shape;354;p18"/>
              <p:cNvSpPr/>
              <p:nvPr/>
            </p:nvSpPr>
            <p:spPr>
              <a:xfrm flipH="1">
                <a:off x="4764960" y="460404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63" name="Google Shape;355;p18"/>
              <p:cNvSpPr/>
              <p:nvPr/>
            </p:nvSpPr>
            <p:spPr>
              <a:xfrm flipH="1">
                <a:off x="4387320" y="4604040"/>
                <a:ext cx="640080" cy="2020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rgbClr val="1C365F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grpSp>
            <p:nvGrpSpPr>
              <p:cNvPr id="164" name="Google Shape;356;p18"/>
              <p:cNvGrpSpPr/>
              <p:nvPr/>
            </p:nvGrpSpPr>
            <p:grpSpPr>
              <a:xfrm>
                <a:off x="-632520" y="-637920"/>
                <a:ext cx="1270080" cy="1270080"/>
                <a:chOff x="-632520" y="-637920"/>
                <a:chExt cx="1270080" cy="1270080"/>
              </a:xfrm>
            </p:grpSpPr>
            <p:sp>
              <p:nvSpPr>
                <p:cNvPr id="165" name="Google Shape;357;p18"/>
                <p:cNvSpPr/>
                <p:nvPr/>
              </p:nvSpPr>
              <p:spPr>
                <a:xfrm flipH="1">
                  <a:off x="-632520" y="-637920"/>
                  <a:ext cx="1270080" cy="127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166" name="Google Shape;358;p18"/>
                <p:cNvSpPr/>
                <p:nvPr/>
              </p:nvSpPr>
              <p:spPr>
                <a:xfrm flipH="1">
                  <a:off x="-317520" y="-322920"/>
                  <a:ext cx="640080" cy="640080"/>
                </a:xfrm>
                <a:prstGeom prst="ellipse">
                  <a:avLst/>
                </a:prstGeom>
                <a:noFill/>
                <a:ln w="9525">
                  <a:solidFill>
                    <a:srgbClr val="1C365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</p:grpSp>
        <p:grpSp>
          <p:nvGrpSpPr>
            <p:cNvPr id="167" name="Google Shape;359;p18"/>
            <p:cNvGrpSpPr/>
            <p:nvPr/>
          </p:nvGrpSpPr>
          <p:grpSpPr>
            <a:xfrm>
              <a:off x="0" y="2441160"/>
              <a:ext cx="9388800" cy="2482920"/>
              <a:chOff x="0" y="2441160"/>
              <a:chExt cx="9388800" cy="2482920"/>
            </a:xfrm>
          </p:grpSpPr>
          <p:grpSp>
            <p:nvGrpSpPr>
              <p:cNvPr id="168" name="Google Shape;360;p18"/>
              <p:cNvGrpSpPr/>
              <p:nvPr/>
            </p:nvGrpSpPr>
            <p:grpSpPr>
              <a:xfrm>
                <a:off x="0" y="4283640"/>
                <a:ext cx="385560" cy="640440"/>
                <a:chOff x="0" y="4283640"/>
                <a:chExt cx="385560" cy="640440"/>
              </a:xfrm>
            </p:grpSpPr>
            <p:cxnSp>
              <p:nvCxnSpPr>
                <p:cNvPr id="169" name="Google Shape;361;p18"/>
                <p:cNvCxnSpPr/>
                <p:nvPr/>
              </p:nvCxnSpPr>
              <p:spPr>
                <a:xfrm>
                  <a:off x="385560" y="4283640"/>
                  <a:ext cx="360" cy="64080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170" name="Google Shape;362;p18"/>
                <p:cNvCxnSpPr/>
                <p:nvPr/>
              </p:nvCxnSpPr>
              <p:spPr>
                <a:xfrm flipH="1">
                  <a:off x="0" y="4600440"/>
                  <a:ext cx="385920" cy="32364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171" name="Google Shape;363;p18"/>
                <p:cNvCxnSpPr/>
                <p:nvPr/>
              </p:nvCxnSpPr>
              <p:spPr>
                <a:xfrm flipH="1" flipV="1">
                  <a:off x="0" y="4283640"/>
                  <a:ext cx="385920" cy="32364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  <p:cxnSp>
              <p:nvCxnSpPr>
                <p:cNvPr id="172" name="Google Shape;364;p18"/>
                <p:cNvCxnSpPr/>
                <p:nvPr/>
              </p:nvCxnSpPr>
              <p:spPr>
                <a:xfrm flipH="1">
                  <a:off x="0" y="4605120"/>
                  <a:ext cx="382320" cy="360"/>
                </a:xfrm>
                <a:prstGeom prst="straightConnector1">
                  <a:avLst/>
                </a:prstGeom>
                <a:ln w="38100">
                  <a:solidFill>
                    <a:srgbClr val="99D5F0"/>
                  </a:solidFill>
                  <a:round/>
                </a:ln>
              </p:spPr>
            </p:cxnSp>
          </p:grpSp>
          <p:grpSp>
            <p:nvGrpSpPr>
              <p:cNvPr id="173" name="Google Shape;365;p18"/>
              <p:cNvGrpSpPr/>
              <p:nvPr/>
            </p:nvGrpSpPr>
            <p:grpSpPr>
              <a:xfrm>
                <a:off x="8833680" y="2441160"/>
                <a:ext cx="555120" cy="1666080"/>
                <a:chOff x="8833680" y="2441160"/>
                <a:chExt cx="555120" cy="1666080"/>
              </a:xfrm>
            </p:grpSpPr>
            <p:sp>
              <p:nvSpPr>
                <p:cNvPr id="174" name="Google Shape;366;p18"/>
                <p:cNvSpPr/>
                <p:nvPr/>
              </p:nvSpPr>
              <p:spPr>
                <a:xfrm flipH="1">
                  <a:off x="8833680" y="244116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175" name="Google Shape;367;p18"/>
                <p:cNvSpPr/>
                <p:nvPr/>
              </p:nvSpPr>
              <p:spPr>
                <a:xfrm flipH="1">
                  <a:off x="8833680" y="299664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  <p:sp>
              <p:nvSpPr>
                <p:cNvPr id="176" name="Google Shape;368;p18"/>
                <p:cNvSpPr/>
                <p:nvPr/>
              </p:nvSpPr>
              <p:spPr>
                <a:xfrm flipH="1">
                  <a:off x="8833680" y="3552120"/>
                  <a:ext cx="555120" cy="555120"/>
                </a:xfrm>
                <a:prstGeom prst="ellipse">
                  <a:avLst/>
                </a:prstGeom>
                <a:noFill/>
                <a:ln w="38100">
                  <a:solidFill>
                    <a:srgbClr val="99D5F0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1440" bIns="91440" anchor="ctr">
                  <a:noAutofit/>
                </a:bodyPr>
                <a:lstStyle/>
                <a:p>
                  <a:pPr defTabSz="914400">
                    <a:lnSpc>
                      <a:spcPct val="100000"/>
                    </a:lnSpc>
                    <a:tabLst>
                      <a:tab pos="0" algn="l"/>
                    </a:tabLst>
                  </a:pPr>
                  <a:endParaRPr lang="en-US" sz="1800" b="0" strike="noStrike" spc="-1">
                    <a:solidFill>
                      <a:srgbClr val="000000"/>
                    </a:solidFill>
                    <a:latin typeface="OpenSymbol"/>
                  </a:endParaRPr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PlaceHolder 1"/>
          <p:cNvSpPr>
            <a:spLocks noGrp="1"/>
          </p:cNvSpPr>
          <p:nvPr>
            <p:ph type="title"/>
          </p:nvPr>
        </p:nvSpPr>
        <p:spPr>
          <a:xfrm>
            <a:off x="663480" y="838664"/>
            <a:ext cx="4809600" cy="1732816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3200" b="0" strike="noStrike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Игра</a:t>
            </a:r>
            <a:r>
              <a:rPr lang="ru-RU" sz="3200" b="0" strike="noStrike" spc="-1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,</a:t>
            </a:r>
            <a:r>
              <a:rPr lang="en" sz="3200" b="0" strike="noStrike" spc="-1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 </a:t>
            </a:r>
            <a:r>
              <a:rPr lang="en" sz="3200" b="0" strike="noStrike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как инструмент психологической коррекции</a:t>
            </a:r>
            <a:endParaRPr lang="fr-FR" sz="3200" b="0" strike="noStrike" spc="-1" dirty="0">
              <a:solidFill>
                <a:schemeClr val="dk1"/>
              </a:solidFill>
              <a:latin typeface="Inter Medium" panose="020B0602030000000004" pitchFamily="34" charset="0"/>
              <a:ea typeface="Inter Medium" panose="020B0602030000000004" pitchFamily="34" charset="0"/>
            </a:endParaRPr>
          </a:p>
        </p:txBody>
      </p:sp>
      <p:sp>
        <p:nvSpPr>
          <p:cNvPr id="577" name="PlaceHolder 2"/>
          <p:cNvSpPr>
            <a:spLocks noGrp="1"/>
          </p:cNvSpPr>
          <p:nvPr>
            <p:ph type="subTitle"/>
          </p:nvPr>
        </p:nvSpPr>
        <p:spPr>
          <a:xfrm>
            <a:off x="663480" y="2708129"/>
            <a:ext cx="4809600" cy="626278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fontScale="92500"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20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Психологическая коррекция через игру</a:t>
            </a:r>
            <a:endParaRPr lang="en-US" sz="2000" b="0" strike="noStrike" spc="-1" dirty="0">
              <a:solidFill>
                <a:srgbClr val="000000"/>
              </a:solidFill>
              <a:latin typeface="Inter" panose="020B0502030000000004" pitchFamily="34" charset="0"/>
              <a:ea typeface="Inter" panose="020B0502030000000004" pitchFamily="34" charset="0"/>
            </a:endParaRPr>
          </a:p>
        </p:txBody>
      </p:sp>
      <p:grpSp>
        <p:nvGrpSpPr>
          <p:cNvPr id="578" name="Google Shape;676;p34"/>
          <p:cNvGrpSpPr/>
          <p:nvPr/>
        </p:nvGrpSpPr>
        <p:grpSpPr>
          <a:xfrm>
            <a:off x="5566680" y="4225320"/>
            <a:ext cx="385560" cy="640440"/>
            <a:chOff x="5566680" y="4225320"/>
            <a:chExt cx="385560" cy="640440"/>
          </a:xfrm>
        </p:grpSpPr>
        <p:cxnSp>
          <p:nvCxnSpPr>
            <p:cNvPr id="579" name="Google Shape;677;p34"/>
            <p:cNvCxnSpPr/>
            <p:nvPr/>
          </p:nvCxnSpPr>
          <p:spPr>
            <a:xfrm flipV="1">
              <a:off x="5566680" y="4225320"/>
              <a:ext cx="360" cy="640800"/>
            </a:xfrm>
            <a:prstGeom prst="straightConnector1">
              <a:avLst/>
            </a:prstGeom>
            <a:ln w="38100">
              <a:solidFill>
                <a:srgbClr val="669CD3"/>
              </a:solidFill>
              <a:round/>
            </a:ln>
          </p:spPr>
        </p:cxnSp>
        <p:cxnSp>
          <p:nvCxnSpPr>
            <p:cNvPr id="580" name="Google Shape;678;p34"/>
            <p:cNvCxnSpPr/>
            <p:nvPr/>
          </p:nvCxnSpPr>
          <p:spPr>
            <a:xfrm flipV="1">
              <a:off x="5566680" y="4225680"/>
              <a:ext cx="385920" cy="323640"/>
            </a:xfrm>
            <a:prstGeom prst="straightConnector1">
              <a:avLst/>
            </a:prstGeom>
            <a:ln w="38100">
              <a:solidFill>
                <a:srgbClr val="669CD3"/>
              </a:solidFill>
              <a:round/>
            </a:ln>
          </p:spPr>
        </p:cxnSp>
        <p:cxnSp>
          <p:nvCxnSpPr>
            <p:cNvPr id="581" name="Google Shape;679;p34"/>
            <p:cNvCxnSpPr/>
            <p:nvPr/>
          </p:nvCxnSpPr>
          <p:spPr>
            <a:xfrm>
              <a:off x="5566680" y="4542480"/>
              <a:ext cx="385920" cy="323640"/>
            </a:xfrm>
            <a:prstGeom prst="straightConnector1">
              <a:avLst/>
            </a:prstGeom>
            <a:ln w="38100">
              <a:solidFill>
                <a:srgbClr val="669CD3"/>
              </a:solidFill>
              <a:round/>
            </a:ln>
          </p:spPr>
        </p:cxnSp>
        <p:cxnSp>
          <p:nvCxnSpPr>
            <p:cNvPr id="582" name="Google Shape;680;p34"/>
            <p:cNvCxnSpPr/>
            <p:nvPr/>
          </p:nvCxnSpPr>
          <p:spPr>
            <a:xfrm>
              <a:off x="5570280" y="4544640"/>
              <a:ext cx="382320" cy="360"/>
            </a:xfrm>
            <a:prstGeom prst="straightConnector1">
              <a:avLst/>
            </a:prstGeom>
            <a:ln w="38100">
              <a:solidFill>
                <a:srgbClr val="669CD3"/>
              </a:solidFill>
              <a:round/>
            </a:ln>
          </p:spPr>
        </p:cxnSp>
      </p:grpSp>
      <p:grpSp>
        <p:nvGrpSpPr>
          <p:cNvPr id="583" name="Google Shape;681;p34"/>
          <p:cNvGrpSpPr/>
          <p:nvPr/>
        </p:nvGrpSpPr>
        <p:grpSpPr>
          <a:xfrm>
            <a:off x="6479640" y="-1252440"/>
            <a:ext cx="1017720" cy="2020320"/>
            <a:chOff x="6479640" y="-1252440"/>
            <a:chExt cx="1017720" cy="2020320"/>
          </a:xfrm>
        </p:grpSpPr>
        <p:sp>
          <p:nvSpPr>
            <p:cNvPr id="584" name="Google Shape;682;p34"/>
            <p:cNvSpPr/>
            <p:nvPr/>
          </p:nvSpPr>
          <p:spPr>
            <a:xfrm>
              <a:off x="6479640" y="-1252440"/>
              <a:ext cx="640080" cy="2020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1C365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585" name="Google Shape;683;p34"/>
            <p:cNvSpPr/>
            <p:nvPr/>
          </p:nvSpPr>
          <p:spPr>
            <a:xfrm>
              <a:off x="6857280" y="-1252440"/>
              <a:ext cx="640080" cy="2020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1C365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PlaceHolder 1"/>
          <p:cNvSpPr>
            <a:spLocks noGrp="1"/>
          </p:cNvSpPr>
          <p:nvPr>
            <p:ph type="title"/>
          </p:nvPr>
        </p:nvSpPr>
        <p:spPr>
          <a:xfrm>
            <a:off x="3466750" y="1254912"/>
            <a:ext cx="3146486" cy="698146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 fontScale="90000"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3500" b="0" strike="noStrike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Ролевые игры</a:t>
            </a:r>
            <a:endParaRPr lang="fr-FR" sz="3500" b="0" strike="noStrike" spc="-1" dirty="0">
              <a:solidFill>
                <a:schemeClr val="dk1"/>
              </a:solidFill>
              <a:latin typeface="Inter Medium" panose="020B0602030000000004" pitchFamily="34" charset="0"/>
              <a:ea typeface="Inter Medium" panose="020B0602030000000004" pitchFamily="34" charset="0"/>
            </a:endParaRPr>
          </a:p>
        </p:txBody>
      </p:sp>
      <p:sp>
        <p:nvSpPr>
          <p:cNvPr id="685" name="PlaceHolder 2"/>
          <p:cNvSpPr>
            <a:spLocks noGrp="1"/>
          </p:cNvSpPr>
          <p:nvPr>
            <p:ph type="subTitle"/>
          </p:nvPr>
        </p:nvSpPr>
        <p:spPr>
          <a:xfrm>
            <a:off x="3466750" y="1896756"/>
            <a:ext cx="4999333" cy="2017779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Ролевые игры позволяют участникам занять вымышленные роли, предоставляя возможность исследовать разные аспекты своей личности </a:t>
            </a:r>
            <a:br>
              <a:rPr lang="ru-RU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</a:b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и поведения, а также изменения </a:t>
            </a:r>
            <a:br>
              <a:rPr lang="ru-RU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</a:b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в эмоциональном состоянии. </a:t>
            </a:r>
            <a:endParaRPr lang="ru-RU" sz="1600" b="0" strike="noStrike" spc="-1" dirty="0">
              <a:solidFill>
                <a:schemeClr val="dk1"/>
              </a:solidFill>
              <a:latin typeface="Inter" panose="020B0502030000000004" pitchFamily="34" charset="0"/>
              <a:ea typeface="Inter" panose="020B0502030000000004" pitchFamily="34" charset="0"/>
            </a:endParaRPr>
          </a:p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Это может помочь в понимании социальных взаимодействий и в развитии эмпатии.</a:t>
            </a:r>
            <a:endParaRPr lang="en-US" sz="1600" b="0" strike="noStrike" spc="-1" dirty="0">
              <a:solidFill>
                <a:srgbClr val="000000"/>
              </a:solidFill>
              <a:latin typeface="Inter" panose="020B0502030000000004" pitchFamily="34" charset="0"/>
              <a:ea typeface="Inter" panose="020B0502030000000004" pitchFamily="34" charset="0"/>
            </a:endParaRPr>
          </a:p>
        </p:txBody>
      </p:sp>
      <p:grpSp>
        <p:nvGrpSpPr>
          <p:cNvPr id="686" name="Google Shape;974;p54"/>
          <p:cNvGrpSpPr/>
          <p:nvPr/>
        </p:nvGrpSpPr>
        <p:grpSpPr>
          <a:xfrm>
            <a:off x="713160" y="735480"/>
            <a:ext cx="640440" cy="385560"/>
            <a:chOff x="713160" y="735480"/>
            <a:chExt cx="640440" cy="385560"/>
          </a:xfrm>
        </p:grpSpPr>
        <p:cxnSp>
          <p:nvCxnSpPr>
            <p:cNvPr id="687" name="Google Shape;975;p54"/>
            <p:cNvCxnSpPr/>
            <p:nvPr/>
          </p:nvCxnSpPr>
          <p:spPr>
            <a:xfrm>
              <a:off x="713160" y="735480"/>
              <a:ext cx="640800" cy="360"/>
            </a:xfrm>
            <a:prstGeom prst="straightConnector1">
              <a:avLst/>
            </a:prstGeom>
            <a:ln w="38100">
              <a:solidFill>
                <a:srgbClr val="99D5F0"/>
              </a:solidFill>
              <a:round/>
            </a:ln>
          </p:spPr>
        </p:cxnSp>
        <p:cxnSp>
          <p:nvCxnSpPr>
            <p:cNvPr id="688" name="Google Shape;976;p54"/>
            <p:cNvCxnSpPr/>
            <p:nvPr/>
          </p:nvCxnSpPr>
          <p:spPr>
            <a:xfrm>
              <a:off x="1029960" y="735480"/>
              <a:ext cx="323640" cy="385920"/>
            </a:xfrm>
            <a:prstGeom prst="straightConnector1">
              <a:avLst/>
            </a:prstGeom>
            <a:ln w="38100">
              <a:solidFill>
                <a:srgbClr val="99D5F0"/>
              </a:solidFill>
              <a:round/>
            </a:ln>
          </p:spPr>
        </p:cxnSp>
        <p:cxnSp>
          <p:nvCxnSpPr>
            <p:cNvPr id="689" name="Google Shape;977;p54"/>
            <p:cNvCxnSpPr/>
            <p:nvPr/>
          </p:nvCxnSpPr>
          <p:spPr>
            <a:xfrm flipH="1">
              <a:off x="713160" y="735480"/>
              <a:ext cx="323640" cy="385920"/>
            </a:xfrm>
            <a:prstGeom prst="straightConnector1">
              <a:avLst/>
            </a:prstGeom>
            <a:ln w="38100">
              <a:solidFill>
                <a:srgbClr val="99D5F0"/>
              </a:solidFill>
              <a:round/>
            </a:ln>
          </p:spPr>
        </p:cxnSp>
        <p:cxnSp>
          <p:nvCxnSpPr>
            <p:cNvPr id="690" name="Google Shape;978;p54"/>
            <p:cNvCxnSpPr/>
            <p:nvPr/>
          </p:nvCxnSpPr>
          <p:spPr>
            <a:xfrm>
              <a:off x="1034280" y="739080"/>
              <a:ext cx="360" cy="382320"/>
            </a:xfrm>
            <a:prstGeom prst="straightConnector1">
              <a:avLst/>
            </a:prstGeom>
            <a:ln w="38100">
              <a:solidFill>
                <a:srgbClr val="99D5F0"/>
              </a:solidFill>
              <a:round/>
            </a:ln>
          </p:spPr>
        </p:cxnSp>
      </p:grpSp>
      <p:sp>
        <p:nvSpPr>
          <p:cNvPr id="691" name="Google Shape;979;p54"/>
          <p:cNvSpPr/>
          <p:nvPr/>
        </p:nvSpPr>
        <p:spPr>
          <a:xfrm>
            <a:off x="5454465" y="-338204"/>
            <a:ext cx="635760" cy="1270080"/>
          </a:xfrm>
          <a:custGeom>
            <a:avLst/>
            <a:gdLst>
              <a:gd name="textAreaLeft" fmla="*/ 0 w 635760"/>
              <a:gd name="textAreaRight" fmla="*/ 636120 w 635760"/>
              <a:gd name="textAreaTop" fmla="*/ 0 h 1270080"/>
              <a:gd name="textAreaBottom" fmla="*/ 1270440 h 1270080"/>
            </a:gdLst>
            <a:ahLst/>
            <a:cxnLst/>
            <a:rect l="textAreaLeft" t="textAreaTop" r="textAreaRight" b="textAreaBottom"/>
            <a:pathLst>
              <a:path w="23562" h="47053">
                <a:moveTo>
                  <a:pt x="0" y="1"/>
                </a:moveTo>
                <a:lnTo>
                  <a:pt x="0" y="47053"/>
                </a:lnTo>
                <a:cubicBezTo>
                  <a:pt x="13012" y="47053"/>
                  <a:pt x="23561" y="36518"/>
                  <a:pt x="23561" y="23525"/>
                </a:cubicBezTo>
                <a:cubicBezTo>
                  <a:pt x="23561" y="10535"/>
                  <a:pt x="13012" y="1"/>
                  <a:pt x="0" y="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strike="noStrike" spc="-1">
              <a:solidFill>
                <a:srgbClr val="000000"/>
              </a:solidFill>
              <a:latin typeface="OpenSymbol"/>
            </a:endParaRPr>
          </a:p>
        </p:txBody>
      </p:sp>
      <p:grpSp>
        <p:nvGrpSpPr>
          <p:cNvPr id="692" name="Google Shape;980;p54"/>
          <p:cNvGrpSpPr/>
          <p:nvPr/>
        </p:nvGrpSpPr>
        <p:grpSpPr>
          <a:xfrm>
            <a:off x="5703225" y="370996"/>
            <a:ext cx="138240" cy="884520"/>
            <a:chOff x="5457600" y="412200"/>
            <a:chExt cx="138240" cy="884520"/>
          </a:xfrm>
        </p:grpSpPr>
        <p:sp>
          <p:nvSpPr>
            <p:cNvPr id="693" name="Google Shape;981;p54"/>
            <p:cNvSpPr/>
            <p:nvPr/>
          </p:nvSpPr>
          <p:spPr>
            <a:xfrm rot="2737200" flipH="1">
              <a:off x="5477760" y="432000"/>
              <a:ext cx="97920" cy="97920"/>
            </a:xfrm>
            <a:prstGeom prst="rect">
              <a:avLst/>
            </a:prstGeom>
            <a:solidFill>
              <a:schemeClr val="dk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48960" bIns="489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694" name="Google Shape;982;p54"/>
            <p:cNvSpPr/>
            <p:nvPr/>
          </p:nvSpPr>
          <p:spPr>
            <a:xfrm rot="2737200" flipH="1">
              <a:off x="5477760" y="680760"/>
              <a:ext cx="97920" cy="97920"/>
            </a:xfrm>
            <a:prstGeom prst="rect">
              <a:avLst/>
            </a:prstGeom>
            <a:solidFill>
              <a:schemeClr val="dk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48960" bIns="489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695" name="Google Shape;983;p54"/>
            <p:cNvSpPr/>
            <p:nvPr/>
          </p:nvSpPr>
          <p:spPr>
            <a:xfrm rot="2737200" flipH="1">
              <a:off x="5477760" y="929160"/>
              <a:ext cx="97920" cy="97920"/>
            </a:xfrm>
            <a:prstGeom prst="rect">
              <a:avLst/>
            </a:prstGeom>
            <a:solidFill>
              <a:schemeClr val="dk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48960" bIns="489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696" name="Google Shape;984;p54"/>
            <p:cNvSpPr/>
            <p:nvPr/>
          </p:nvSpPr>
          <p:spPr>
            <a:xfrm rot="2737200" flipH="1">
              <a:off x="5477760" y="1177920"/>
              <a:ext cx="97920" cy="97920"/>
            </a:xfrm>
            <a:prstGeom prst="rect">
              <a:avLst/>
            </a:prstGeom>
            <a:solidFill>
              <a:schemeClr val="dk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48960" bIns="489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  <p:pic>
        <p:nvPicPr>
          <p:cNvPr id="4098" name="Picture 2" descr="Ребенок играет с игрушечными динозаврами">
            <a:extLst>
              <a:ext uri="{FF2B5EF4-FFF2-40B4-BE49-F238E27FC236}">
                <a16:creationId xmlns:a16="http://schemas.microsoft.com/office/drawing/2014/main" id="{A10A4C53-F284-4516-975F-E7671A94ED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160" y="706196"/>
            <a:ext cx="2658497" cy="398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Google Shape;974;p54">
            <a:extLst>
              <a:ext uri="{FF2B5EF4-FFF2-40B4-BE49-F238E27FC236}">
                <a16:creationId xmlns:a16="http://schemas.microsoft.com/office/drawing/2014/main" id="{C2A51CCC-495F-44F1-99AB-64CDE05D13F9}"/>
              </a:ext>
            </a:extLst>
          </p:cNvPr>
          <p:cNvGrpSpPr/>
          <p:nvPr/>
        </p:nvGrpSpPr>
        <p:grpSpPr>
          <a:xfrm rot="10800000">
            <a:off x="709740" y="297197"/>
            <a:ext cx="640440" cy="385560"/>
            <a:chOff x="713160" y="735480"/>
            <a:chExt cx="640440" cy="385560"/>
          </a:xfrm>
        </p:grpSpPr>
        <p:cxnSp>
          <p:nvCxnSpPr>
            <p:cNvPr id="18" name="Google Shape;975;p54">
              <a:extLst>
                <a:ext uri="{FF2B5EF4-FFF2-40B4-BE49-F238E27FC236}">
                  <a16:creationId xmlns:a16="http://schemas.microsoft.com/office/drawing/2014/main" id="{B302A0C2-89C7-47FA-9496-3A5389C6ADB6}"/>
                </a:ext>
              </a:extLst>
            </p:cNvPr>
            <p:cNvCxnSpPr/>
            <p:nvPr/>
          </p:nvCxnSpPr>
          <p:spPr>
            <a:xfrm>
              <a:off x="713160" y="735480"/>
              <a:ext cx="640800" cy="360"/>
            </a:xfrm>
            <a:prstGeom prst="straightConnector1">
              <a:avLst/>
            </a:prstGeom>
            <a:ln w="38100">
              <a:solidFill>
                <a:srgbClr val="99D5F0"/>
              </a:solidFill>
              <a:round/>
            </a:ln>
          </p:spPr>
        </p:cxnSp>
        <p:cxnSp>
          <p:nvCxnSpPr>
            <p:cNvPr id="19" name="Google Shape;976;p54">
              <a:extLst>
                <a:ext uri="{FF2B5EF4-FFF2-40B4-BE49-F238E27FC236}">
                  <a16:creationId xmlns:a16="http://schemas.microsoft.com/office/drawing/2014/main" id="{D7E7964B-274C-45C5-830C-FCB6E1DBC56A}"/>
                </a:ext>
              </a:extLst>
            </p:cNvPr>
            <p:cNvCxnSpPr/>
            <p:nvPr/>
          </p:nvCxnSpPr>
          <p:spPr>
            <a:xfrm>
              <a:off x="1029960" y="735480"/>
              <a:ext cx="323640" cy="385920"/>
            </a:xfrm>
            <a:prstGeom prst="straightConnector1">
              <a:avLst/>
            </a:prstGeom>
            <a:ln w="38100">
              <a:solidFill>
                <a:srgbClr val="99D5F0"/>
              </a:solidFill>
              <a:round/>
            </a:ln>
          </p:spPr>
        </p:cxnSp>
        <p:cxnSp>
          <p:nvCxnSpPr>
            <p:cNvPr id="20" name="Google Shape;977;p54">
              <a:extLst>
                <a:ext uri="{FF2B5EF4-FFF2-40B4-BE49-F238E27FC236}">
                  <a16:creationId xmlns:a16="http://schemas.microsoft.com/office/drawing/2014/main" id="{ADA18298-262D-48BC-8AAF-43DA7A6EC917}"/>
                </a:ext>
              </a:extLst>
            </p:cNvPr>
            <p:cNvCxnSpPr/>
            <p:nvPr/>
          </p:nvCxnSpPr>
          <p:spPr>
            <a:xfrm flipH="1">
              <a:off x="713160" y="735480"/>
              <a:ext cx="323640" cy="385920"/>
            </a:xfrm>
            <a:prstGeom prst="straightConnector1">
              <a:avLst/>
            </a:prstGeom>
            <a:ln w="38100">
              <a:solidFill>
                <a:srgbClr val="99D5F0"/>
              </a:solidFill>
              <a:round/>
            </a:ln>
          </p:spPr>
        </p:cxnSp>
        <p:cxnSp>
          <p:nvCxnSpPr>
            <p:cNvPr id="21" name="Google Shape;978;p54">
              <a:extLst>
                <a:ext uri="{FF2B5EF4-FFF2-40B4-BE49-F238E27FC236}">
                  <a16:creationId xmlns:a16="http://schemas.microsoft.com/office/drawing/2014/main" id="{49C87E1B-D185-4118-BDBC-2E06ADBC68CB}"/>
                </a:ext>
              </a:extLst>
            </p:cNvPr>
            <p:cNvCxnSpPr/>
            <p:nvPr/>
          </p:nvCxnSpPr>
          <p:spPr>
            <a:xfrm>
              <a:off x="1034280" y="739080"/>
              <a:ext cx="360" cy="382320"/>
            </a:xfrm>
            <a:prstGeom prst="straightConnector1">
              <a:avLst/>
            </a:prstGeom>
            <a:ln w="38100">
              <a:solidFill>
                <a:srgbClr val="99D5F0"/>
              </a:solidFill>
              <a:round/>
            </a:ln>
          </p:spPr>
        </p:cxn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PlaceHolder 1"/>
          <p:cNvSpPr>
            <a:spLocks noGrp="1"/>
          </p:cNvSpPr>
          <p:nvPr>
            <p:ph type="title"/>
          </p:nvPr>
        </p:nvSpPr>
        <p:spPr>
          <a:xfrm>
            <a:off x="1647720" y="2619360"/>
            <a:ext cx="5857560" cy="10382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4500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Подбор игр</a:t>
            </a:r>
            <a:endParaRPr lang="fr-FR" sz="4500" spc="-1" dirty="0">
              <a:solidFill>
                <a:schemeClr val="dk1"/>
              </a:solidFill>
              <a:latin typeface="Inter Medium" panose="020B0602030000000004" pitchFamily="34" charset="0"/>
              <a:ea typeface="Inter Medium" panose="020B0602030000000004" pitchFamily="34" charset="0"/>
            </a:endParaRPr>
          </a:p>
        </p:txBody>
      </p:sp>
      <p:sp>
        <p:nvSpPr>
          <p:cNvPr id="698" name="PlaceHolder 2"/>
          <p:cNvSpPr>
            <a:spLocks noGrp="1"/>
          </p:cNvSpPr>
          <p:nvPr>
            <p:ph type="title"/>
          </p:nvPr>
        </p:nvSpPr>
        <p:spPr>
          <a:xfrm>
            <a:off x="3514680" y="1314360"/>
            <a:ext cx="2104560" cy="1104480"/>
          </a:xfrm>
          <a:prstGeom prst="rect">
            <a:avLst/>
          </a:prstGeom>
          <a:solidFill>
            <a:srgbClr val="99D5F0">
              <a:alpha val="37000"/>
            </a:srgbClr>
          </a:solidFill>
          <a:ln w="0">
            <a:noFill/>
          </a:ln>
        </p:spPr>
        <p:txBody>
          <a:bodyPr lIns="91440" tIns="91440" rIns="91440" bIns="91440" anchor="b">
            <a:normAutofit/>
          </a:bodyPr>
          <a:lstStyle/>
          <a:p>
            <a:pPr indent="0" algn="ctr">
              <a:lnSpc>
                <a:spcPct val="100000"/>
              </a:lnSpc>
              <a:tabLst>
                <a:tab pos="0" algn="l"/>
              </a:tabLst>
            </a:pPr>
            <a:r>
              <a:rPr lang="en" sz="6000" b="1" spc="-1" dirty="0">
                <a:solidFill>
                  <a:schemeClr val="dk1"/>
                </a:solidFill>
                <a:latin typeface="Inter Extra Bold" panose="020B0902040000000004" pitchFamily="34" charset="0"/>
                <a:ea typeface="Inter Extra Bold" panose="020B0902040000000004" pitchFamily="34" charset="0"/>
              </a:rPr>
              <a:t>03</a:t>
            </a:r>
            <a:endParaRPr lang="fr-FR" sz="6000" b="1" spc="-1" dirty="0">
              <a:solidFill>
                <a:schemeClr val="dk1"/>
              </a:solidFill>
              <a:latin typeface="Inter Extra Bold" panose="020B0902040000000004" pitchFamily="34" charset="0"/>
              <a:ea typeface="Inter Extra Bold" panose="020B0902040000000004" pitchFamily="34" charset="0"/>
            </a:endParaRPr>
          </a:p>
        </p:txBody>
      </p:sp>
      <p:grpSp>
        <p:nvGrpSpPr>
          <p:cNvPr id="700" name="Google Shape;751;p39"/>
          <p:cNvGrpSpPr/>
          <p:nvPr/>
        </p:nvGrpSpPr>
        <p:grpSpPr>
          <a:xfrm>
            <a:off x="7226280" y="381240"/>
            <a:ext cx="635760" cy="1622880"/>
            <a:chOff x="7226280" y="381240"/>
            <a:chExt cx="635760" cy="1622880"/>
          </a:xfrm>
        </p:grpSpPr>
        <p:sp>
          <p:nvSpPr>
            <p:cNvPr id="701" name="Google Shape;752;p39"/>
            <p:cNvSpPr/>
            <p:nvPr/>
          </p:nvSpPr>
          <p:spPr>
            <a:xfrm>
              <a:off x="7226280" y="734040"/>
              <a:ext cx="635760" cy="1270080"/>
            </a:xfrm>
            <a:custGeom>
              <a:avLst/>
              <a:gdLst>
                <a:gd name="textAreaLeft" fmla="*/ 0 w 635760"/>
                <a:gd name="textAreaRight" fmla="*/ 636120 w 635760"/>
                <a:gd name="textAreaTop" fmla="*/ 0 h 1270080"/>
                <a:gd name="textAreaBottom" fmla="*/ 1270440 h 1270080"/>
              </a:gdLst>
              <a:ahLst/>
              <a:cxnLst/>
              <a:rect l="textAreaLeft" t="textAreaTop" r="textAreaRight" b="textAreaBottom"/>
              <a:pathLst>
                <a:path w="23562" h="47053">
                  <a:moveTo>
                    <a:pt x="0" y="1"/>
                  </a:moveTo>
                  <a:lnTo>
                    <a:pt x="0" y="47053"/>
                  </a:lnTo>
                  <a:cubicBezTo>
                    <a:pt x="13012" y="47053"/>
                    <a:pt x="23561" y="36518"/>
                    <a:pt x="23561" y="23525"/>
                  </a:cubicBezTo>
                  <a:cubicBezTo>
                    <a:pt x="23561" y="10535"/>
                    <a:pt x="13012" y="1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grpSp>
          <p:nvGrpSpPr>
            <p:cNvPr id="702" name="Google Shape;753;p39"/>
            <p:cNvGrpSpPr/>
            <p:nvPr/>
          </p:nvGrpSpPr>
          <p:grpSpPr>
            <a:xfrm>
              <a:off x="7475040" y="381240"/>
              <a:ext cx="138600" cy="883800"/>
              <a:chOff x="7475040" y="381240"/>
              <a:chExt cx="138600" cy="883800"/>
            </a:xfrm>
          </p:grpSpPr>
          <p:sp>
            <p:nvSpPr>
              <p:cNvPr id="703" name="Google Shape;754;p39"/>
              <p:cNvSpPr/>
              <p:nvPr/>
            </p:nvSpPr>
            <p:spPr>
              <a:xfrm rot="18862800">
                <a:off x="7495200" y="40104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704" name="Google Shape;755;p39"/>
              <p:cNvSpPr/>
              <p:nvPr/>
            </p:nvSpPr>
            <p:spPr>
              <a:xfrm rot="18862800">
                <a:off x="7495200" y="64944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705" name="Google Shape;756;p39"/>
              <p:cNvSpPr/>
              <p:nvPr/>
            </p:nvSpPr>
            <p:spPr>
              <a:xfrm rot="18862800">
                <a:off x="7495200" y="89820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706" name="Google Shape;757;p39"/>
              <p:cNvSpPr/>
              <p:nvPr/>
            </p:nvSpPr>
            <p:spPr>
              <a:xfrm rot="18862800">
                <a:off x="7495200" y="114660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  <p:grpSp>
        <p:nvGrpSpPr>
          <p:cNvPr id="707" name="Google Shape;758;p39"/>
          <p:cNvGrpSpPr/>
          <p:nvPr/>
        </p:nvGrpSpPr>
        <p:grpSpPr>
          <a:xfrm>
            <a:off x="470880" y="788760"/>
            <a:ext cx="385920" cy="640440"/>
            <a:chOff x="470880" y="788760"/>
            <a:chExt cx="385920" cy="640440"/>
          </a:xfrm>
        </p:grpSpPr>
        <p:cxnSp>
          <p:nvCxnSpPr>
            <p:cNvPr id="708" name="Google Shape;759;p39"/>
            <p:cNvCxnSpPr/>
            <p:nvPr/>
          </p:nvCxnSpPr>
          <p:spPr>
            <a:xfrm flipV="1">
              <a:off x="470880" y="788760"/>
              <a:ext cx="360" cy="640800"/>
            </a:xfrm>
            <a:prstGeom prst="straightConnector1">
              <a:avLst/>
            </a:prstGeom>
            <a:ln w="38100">
              <a:solidFill>
                <a:srgbClr val="2F5FAA"/>
              </a:solidFill>
              <a:round/>
            </a:ln>
          </p:spPr>
        </p:cxnSp>
        <p:cxnSp>
          <p:nvCxnSpPr>
            <p:cNvPr id="709" name="Google Shape;760;p39"/>
            <p:cNvCxnSpPr/>
            <p:nvPr/>
          </p:nvCxnSpPr>
          <p:spPr>
            <a:xfrm flipV="1">
              <a:off x="470880" y="788760"/>
              <a:ext cx="386280" cy="323640"/>
            </a:xfrm>
            <a:prstGeom prst="straightConnector1">
              <a:avLst/>
            </a:prstGeom>
            <a:ln w="38100">
              <a:solidFill>
                <a:srgbClr val="2F5FAA"/>
              </a:solidFill>
              <a:round/>
            </a:ln>
          </p:spPr>
        </p:cxnSp>
        <p:cxnSp>
          <p:nvCxnSpPr>
            <p:cNvPr id="710" name="Google Shape;761;p39"/>
            <p:cNvCxnSpPr/>
            <p:nvPr/>
          </p:nvCxnSpPr>
          <p:spPr>
            <a:xfrm>
              <a:off x="470880" y="1105560"/>
              <a:ext cx="386280" cy="323640"/>
            </a:xfrm>
            <a:prstGeom prst="straightConnector1">
              <a:avLst/>
            </a:prstGeom>
            <a:ln w="38100">
              <a:solidFill>
                <a:srgbClr val="2F5FAA"/>
              </a:solidFill>
              <a:round/>
            </a:ln>
          </p:spPr>
        </p:cxnSp>
        <p:cxnSp>
          <p:nvCxnSpPr>
            <p:cNvPr id="711" name="Google Shape;762;p39"/>
            <p:cNvCxnSpPr/>
            <p:nvPr/>
          </p:nvCxnSpPr>
          <p:spPr>
            <a:xfrm>
              <a:off x="474480" y="1107720"/>
              <a:ext cx="382320" cy="360"/>
            </a:xfrm>
            <a:prstGeom prst="straightConnector1">
              <a:avLst/>
            </a:prstGeom>
            <a:ln w="38100">
              <a:solidFill>
                <a:srgbClr val="2F5FAA"/>
              </a:solidFill>
              <a:round/>
            </a:ln>
          </p:spPr>
        </p:cxn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PlaceHolder 1"/>
          <p:cNvSpPr>
            <a:spLocks noGrp="1"/>
          </p:cNvSpPr>
          <p:nvPr>
            <p:ph type="title"/>
          </p:nvPr>
        </p:nvSpPr>
        <p:spPr>
          <a:xfrm>
            <a:off x="712800" y="825569"/>
            <a:ext cx="4524120" cy="648309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2800" b="1" strike="noStrike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Игра </a:t>
            </a:r>
            <a:r>
              <a:rPr lang="ru-RU" sz="2800" b="1" strike="noStrike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от</a:t>
            </a:r>
            <a:r>
              <a:rPr lang="en" sz="2800" b="1" strike="noStrike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 тревожности</a:t>
            </a:r>
            <a:endParaRPr lang="fr-FR" sz="2800" b="0" strike="noStrike" spc="-1" dirty="0">
              <a:solidFill>
                <a:schemeClr val="dk1"/>
              </a:solidFill>
              <a:latin typeface="Inter Medium" panose="020B0602030000000004" pitchFamily="34" charset="0"/>
              <a:ea typeface="Inter Medium" panose="020B0602030000000004" pitchFamily="34" charset="0"/>
            </a:endParaRPr>
          </a:p>
        </p:txBody>
      </p:sp>
      <p:sp>
        <p:nvSpPr>
          <p:cNvPr id="713" name="PlaceHolder 2"/>
          <p:cNvSpPr>
            <a:spLocks noGrp="1"/>
          </p:cNvSpPr>
          <p:nvPr>
            <p:ph type="subTitle"/>
          </p:nvPr>
        </p:nvSpPr>
        <p:spPr>
          <a:xfrm>
            <a:off x="712799" y="1473878"/>
            <a:ext cx="4190277" cy="2286198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Игры, ориентированные на семью </a:t>
            </a:r>
            <a:br>
              <a:rPr lang="ru-RU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</a:b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и сотрудничество, помогают снизить уровень тревожности. </a:t>
            </a:r>
            <a:endParaRPr lang="ru-RU" sz="1600" b="0" strike="noStrike" spc="-1" dirty="0">
              <a:solidFill>
                <a:schemeClr val="dk1"/>
              </a:solidFill>
              <a:latin typeface="Inter" panose="020B0502030000000004" pitchFamily="34" charset="0"/>
              <a:ea typeface="Inter" panose="020B0502030000000004" pitchFamily="34" charset="0"/>
            </a:endParaRPr>
          </a:p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Они способствуют созданию безопасной атмосферы, где участники могут открыто выражать свои страхи </a:t>
            </a:r>
            <a:br>
              <a:rPr lang="ru-RU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</a:b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и чувства, отрабатывая эмоциональные реакции.</a:t>
            </a:r>
            <a:endParaRPr lang="en-US" sz="1600" b="0" strike="noStrike" spc="-1" dirty="0">
              <a:solidFill>
                <a:srgbClr val="000000"/>
              </a:solidFill>
              <a:latin typeface="Inter" panose="020B0502030000000004" pitchFamily="34" charset="0"/>
              <a:ea typeface="Inter" panose="020B0502030000000004" pitchFamily="34" charset="0"/>
            </a:endParaRPr>
          </a:p>
        </p:txBody>
      </p:sp>
      <p:pic>
        <p:nvPicPr>
          <p:cNvPr id="714" name="Google Shape;736;p38"/>
          <p:cNvPicPr/>
          <p:nvPr/>
        </p:nvPicPr>
        <p:blipFill>
          <a:blip r:embed="rId2"/>
          <a:srcRect l="14192" t="26830" b="1964"/>
          <a:stretch/>
        </p:blipFill>
        <p:spPr>
          <a:xfrm>
            <a:off x="5236920" y="583560"/>
            <a:ext cx="3193560" cy="3975840"/>
          </a:xfrm>
          <a:prstGeom prst="rect">
            <a:avLst/>
          </a:prstGeom>
          <a:ln w="0">
            <a:noFill/>
          </a:ln>
        </p:spPr>
      </p:pic>
      <p:grpSp>
        <p:nvGrpSpPr>
          <p:cNvPr id="715" name="Google Shape;737;p38"/>
          <p:cNvGrpSpPr/>
          <p:nvPr/>
        </p:nvGrpSpPr>
        <p:grpSpPr>
          <a:xfrm>
            <a:off x="4776120" y="-282240"/>
            <a:ext cx="1211400" cy="1270080"/>
            <a:chOff x="4776120" y="-282240"/>
            <a:chExt cx="1211400" cy="1270080"/>
          </a:xfrm>
        </p:grpSpPr>
        <p:sp>
          <p:nvSpPr>
            <p:cNvPr id="716" name="Google Shape;738;p38"/>
            <p:cNvSpPr/>
            <p:nvPr/>
          </p:nvSpPr>
          <p:spPr>
            <a:xfrm flipH="1">
              <a:off x="4776120" y="-282240"/>
              <a:ext cx="635760" cy="1270080"/>
            </a:xfrm>
            <a:custGeom>
              <a:avLst/>
              <a:gdLst>
                <a:gd name="textAreaLeft" fmla="*/ 360 w 635760"/>
                <a:gd name="textAreaRight" fmla="*/ 636480 w 635760"/>
                <a:gd name="textAreaTop" fmla="*/ 0 h 1270080"/>
                <a:gd name="textAreaBottom" fmla="*/ 1270440 h 1270080"/>
              </a:gdLst>
              <a:ahLst/>
              <a:cxnLst/>
              <a:rect l="textAreaLeft" t="textAreaTop" r="textAreaRight" b="textAreaBottom"/>
              <a:pathLst>
                <a:path w="23562" h="47053">
                  <a:moveTo>
                    <a:pt x="0" y="1"/>
                  </a:moveTo>
                  <a:lnTo>
                    <a:pt x="0" y="47053"/>
                  </a:lnTo>
                  <a:cubicBezTo>
                    <a:pt x="13012" y="47053"/>
                    <a:pt x="23561" y="36518"/>
                    <a:pt x="23561" y="23525"/>
                  </a:cubicBezTo>
                  <a:cubicBezTo>
                    <a:pt x="23561" y="10535"/>
                    <a:pt x="13012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grpSp>
          <p:nvGrpSpPr>
            <p:cNvPr id="717" name="Google Shape;739;p38"/>
            <p:cNvGrpSpPr/>
            <p:nvPr/>
          </p:nvGrpSpPr>
          <p:grpSpPr>
            <a:xfrm>
              <a:off x="5103360" y="283320"/>
              <a:ext cx="884160" cy="138600"/>
              <a:chOff x="5103360" y="283320"/>
              <a:chExt cx="884160" cy="138600"/>
            </a:xfrm>
          </p:grpSpPr>
          <p:sp>
            <p:nvSpPr>
              <p:cNvPr id="718" name="Google Shape;740;p38"/>
              <p:cNvSpPr/>
              <p:nvPr/>
            </p:nvSpPr>
            <p:spPr>
              <a:xfrm rot="2662800">
                <a:off x="5869440" y="30348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719" name="Google Shape;741;p38"/>
              <p:cNvSpPr/>
              <p:nvPr/>
            </p:nvSpPr>
            <p:spPr>
              <a:xfrm rot="2662800">
                <a:off x="5620680" y="30348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720" name="Google Shape;742;p38"/>
              <p:cNvSpPr/>
              <p:nvPr/>
            </p:nvSpPr>
            <p:spPr>
              <a:xfrm rot="2662800">
                <a:off x="5371920" y="30348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721" name="Google Shape;743;p38"/>
              <p:cNvSpPr/>
              <p:nvPr/>
            </p:nvSpPr>
            <p:spPr>
              <a:xfrm rot="2662800">
                <a:off x="5123520" y="30348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PlaceHolder 1"/>
          <p:cNvSpPr>
            <a:spLocks noGrp="1"/>
          </p:cNvSpPr>
          <p:nvPr>
            <p:ph type="title"/>
          </p:nvPr>
        </p:nvSpPr>
        <p:spPr>
          <a:xfrm>
            <a:off x="725214" y="675720"/>
            <a:ext cx="3632746" cy="1006486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2800" b="0" strike="noStrike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Игр</a:t>
            </a:r>
            <a:r>
              <a:rPr lang="ru-RU" sz="2800" b="0" strike="noStrike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ы</a:t>
            </a:r>
            <a:r>
              <a:rPr lang="en" sz="2800" b="0" strike="noStrike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 </a:t>
            </a:r>
            <a:r>
              <a:rPr lang="ru-RU" sz="2800" b="0" strike="noStrike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от</a:t>
            </a:r>
            <a:r>
              <a:rPr lang="en" sz="2800" b="0" strike="noStrike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 застенчивости</a:t>
            </a:r>
            <a:endParaRPr lang="fr-FR" sz="2800" b="0" strike="noStrike" spc="-1" dirty="0">
              <a:solidFill>
                <a:schemeClr val="dk1"/>
              </a:solidFill>
              <a:latin typeface="Inter Medium" panose="020B0602030000000004" pitchFamily="34" charset="0"/>
              <a:ea typeface="Inter Medium" panose="020B0602030000000004" pitchFamily="34" charset="0"/>
            </a:endParaRPr>
          </a:p>
        </p:txBody>
      </p:sp>
      <p:sp>
        <p:nvSpPr>
          <p:cNvPr id="723" name="PlaceHolder 2"/>
          <p:cNvSpPr>
            <a:spLocks noGrp="1"/>
          </p:cNvSpPr>
          <p:nvPr>
            <p:ph type="subTitle"/>
          </p:nvPr>
        </p:nvSpPr>
        <p:spPr>
          <a:xfrm>
            <a:off x="725214" y="1753084"/>
            <a:ext cx="3238200" cy="1964967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4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Игры, направленные на общение </a:t>
            </a:r>
            <a:br>
              <a:rPr lang="ru-RU" sz="14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</a:br>
            <a:r>
              <a:rPr lang="en" sz="14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и группов</a:t>
            </a:r>
            <a:r>
              <a:rPr lang="ru-RU" sz="1400" b="0" strike="noStrike" spc="-1" dirty="0" err="1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ое</a:t>
            </a:r>
            <a:r>
              <a:rPr lang="en" sz="14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 взаимодействи</a:t>
            </a:r>
            <a:r>
              <a:rPr lang="ru-RU" sz="14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е</a:t>
            </a:r>
            <a:r>
              <a:rPr lang="en" sz="14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, помогают застенчивым </a:t>
            </a:r>
            <a:r>
              <a:rPr lang="ru-RU" sz="14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детям</a:t>
            </a:r>
            <a:r>
              <a:rPr lang="en" sz="14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 развивать уверенность в себе. </a:t>
            </a:r>
            <a:endParaRPr lang="ru-RU" sz="1400" b="0" strike="noStrike" spc="-1" dirty="0">
              <a:solidFill>
                <a:schemeClr val="dk1"/>
              </a:solidFill>
              <a:latin typeface="Inter" panose="020B0502030000000004" pitchFamily="34" charset="0"/>
              <a:ea typeface="Inter" panose="020B0502030000000004" pitchFamily="34" charset="0"/>
            </a:endParaRPr>
          </a:p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4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Они позволяют участникам постепенно выходить из своей зоны комфорта и </a:t>
            </a:r>
            <a:r>
              <a:rPr lang="ru-RU" sz="14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учится коммуникации</a:t>
            </a:r>
            <a:endParaRPr lang="en-US" sz="1400" b="0" strike="noStrike" spc="-1" dirty="0">
              <a:solidFill>
                <a:srgbClr val="000000"/>
              </a:solidFill>
              <a:latin typeface="Inter" panose="020B0502030000000004" pitchFamily="34" charset="0"/>
              <a:ea typeface="Inter" panose="020B0502030000000004" pitchFamily="34" charset="0"/>
            </a:endParaRPr>
          </a:p>
        </p:txBody>
      </p:sp>
      <p:grpSp>
        <p:nvGrpSpPr>
          <p:cNvPr id="725" name="Google Shape;723;p37"/>
          <p:cNvGrpSpPr/>
          <p:nvPr/>
        </p:nvGrpSpPr>
        <p:grpSpPr>
          <a:xfrm>
            <a:off x="8112600" y="1753560"/>
            <a:ext cx="635760" cy="1518120"/>
            <a:chOff x="8112600" y="1753560"/>
            <a:chExt cx="635760" cy="1518120"/>
          </a:xfrm>
        </p:grpSpPr>
        <p:sp>
          <p:nvSpPr>
            <p:cNvPr id="726" name="Google Shape;724;p37"/>
            <p:cNvSpPr/>
            <p:nvPr/>
          </p:nvSpPr>
          <p:spPr>
            <a:xfrm>
              <a:off x="8112600" y="2001600"/>
              <a:ext cx="635760" cy="1270080"/>
            </a:xfrm>
            <a:custGeom>
              <a:avLst/>
              <a:gdLst>
                <a:gd name="textAreaLeft" fmla="*/ 0 w 635760"/>
                <a:gd name="textAreaRight" fmla="*/ 636120 w 635760"/>
                <a:gd name="textAreaTop" fmla="*/ 0 h 1270080"/>
                <a:gd name="textAreaBottom" fmla="*/ 1270440 h 1270080"/>
              </a:gdLst>
              <a:ahLst/>
              <a:cxnLst/>
              <a:rect l="textAreaLeft" t="textAreaTop" r="textAreaRight" b="textAreaBottom"/>
              <a:pathLst>
                <a:path w="23562" h="47053">
                  <a:moveTo>
                    <a:pt x="0" y="1"/>
                  </a:moveTo>
                  <a:lnTo>
                    <a:pt x="0" y="47053"/>
                  </a:lnTo>
                  <a:cubicBezTo>
                    <a:pt x="13012" y="47053"/>
                    <a:pt x="23561" y="36518"/>
                    <a:pt x="23561" y="23525"/>
                  </a:cubicBezTo>
                  <a:cubicBezTo>
                    <a:pt x="23561" y="10535"/>
                    <a:pt x="13012" y="1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grpSp>
          <p:nvGrpSpPr>
            <p:cNvPr id="727" name="Google Shape;725;p37"/>
            <p:cNvGrpSpPr/>
            <p:nvPr/>
          </p:nvGrpSpPr>
          <p:grpSpPr>
            <a:xfrm>
              <a:off x="8361360" y="1753560"/>
              <a:ext cx="138600" cy="884160"/>
              <a:chOff x="8361360" y="1753560"/>
              <a:chExt cx="138600" cy="884160"/>
            </a:xfrm>
          </p:grpSpPr>
          <p:sp>
            <p:nvSpPr>
              <p:cNvPr id="728" name="Google Shape;726;p37"/>
              <p:cNvSpPr/>
              <p:nvPr/>
            </p:nvSpPr>
            <p:spPr>
              <a:xfrm rot="18862800">
                <a:off x="8381520" y="177336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729" name="Google Shape;727;p37"/>
              <p:cNvSpPr/>
              <p:nvPr/>
            </p:nvSpPr>
            <p:spPr>
              <a:xfrm rot="18862800">
                <a:off x="8381520" y="202176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730" name="Google Shape;728;p37"/>
              <p:cNvSpPr/>
              <p:nvPr/>
            </p:nvSpPr>
            <p:spPr>
              <a:xfrm rot="18862800">
                <a:off x="8381520" y="227052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731" name="Google Shape;729;p37"/>
              <p:cNvSpPr/>
              <p:nvPr/>
            </p:nvSpPr>
            <p:spPr>
              <a:xfrm rot="18862800">
                <a:off x="8381520" y="251928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  <p:pic>
        <p:nvPicPr>
          <p:cNvPr id="5122" name="Picture 2" descr="Вид сбоку на маленьких мальчиков, играющих с игрушками">
            <a:extLst>
              <a:ext uri="{FF2B5EF4-FFF2-40B4-BE49-F238E27FC236}">
                <a16:creationId xmlns:a16="http://schemas.microsoft.com/office/drawing/2014/main" id="{7A6886C3-A704-436D-B94B-C0AB69F15E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041" y="489140"/>
            <a:ext cx="3326559" cy="4158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PlaceHolder 1"/>
          <p:cNvSpPr>
            <a:spLocks noGrp="1"/>
          </p:cNvSpPr>
          <p:nvPr>
            <p:ph type="title"/>
          </p:nvPr>
        </p:nvSpPr>
        <p:spPr>
          <a:xfrm>
            <a:off x="790206" y="922477"/>
            <a:ext cx="3848040" cy="702459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2800" b="0" strike="noStrike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Игр</a:t>
            </a:r>
            <a:r>
              <a:rPr lang="ru-RU" sz="2800" b="0" strike="noStrike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ы</a:t>
            </a:r>
            <a:r>
              <a:rPr lang="en" sz="2800" b="0" strike="noStrike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 </a:t>
            </a:r>
            <a:r>
              <a:rPr lang="ru-RU" sz="2800" b="0" strike="noStrike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от</a:t>
            </a:r>
            <a:r>
              <a:rPr lang="en" sz="2800" b="0" strike="noStrike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 агрессии</a:t>
            </a:r>
            <a:endParaRPr lang="fr-FR" sz="2800" b="0" strike="noStrike" spc="-1" dirty="0">
              <a:solidFill>
                <a:schemeClr val="dk1"/>
              </a:solidFill>
              <a:latin typeface="Inter Medium" panose="020B0602030000000004" pitchFamily="34" charset="0"/>
              <a:ea typeface="Inter Medium" panose="020B0602030000000004" pitchFamily="34" charset="0"/>
            </a:endParaRPr>
          </a:p>
        </p:txBody>
      </p:sp>
      <p:sp>
        <p:nvSpPr>
          <p:cNvPr id="734" name="PlaceHolder 2"/>
          <p:cNvSpPr>
            <a:spLocks noGrp="1"/>
          </p:cNvSpPr>
          <p:nvPr>
            <p:ph type="subTitle"/>
          </p:nvPr>
        </p:nvSpPr>
        <p:spPr>
          <a:xfrm>
            <a:off x="853267" y="1624936"/>
            <a:ext cx="4407717" cy="2004463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marL="0" indent="0">
              <a:lnSpc>
                <a:spcPct val="100000"/>
              </a:lnSpc>
              <a:spcAft>
                <a:spcPts val="1599"/>
              </a:spcAft>
              <a:buNone/>
              <a:tabLst>
                <a:tab pos="0" algn="l"/>
              </a:tabLst>
            </a:pPr>
            <a:r>
              <a:rPr lang="en" sz="14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Игры, учитывающие аспекты эмоциональной регуляции, помогают научить </a:t>
            </a:r>
            <a:r>
              <a:rPr lang="ru-RU" sz="14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детей </a:t>
            </a:r>
            <a:r>
              <a:rPr lang="en" sz="14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контролировать агрессивные импульсы. </a:t>
            </a:r>
            <a:endParaRPr lang="ru-RU" sz="1400" b="0" strike="noStrike" spc="-1" dirty="0">
              <a:solidFill>
                <a:schemeClr val="dk1"/>
              </a:solidFill>
              <a:latin typeface="Inter" panose="020B0502030000000004" pitchFamily="34" charset="0"/>
              <a:ea typeface="Inter" panose="020B0502030000000004" pitchFamily="34" charset="0"/>
            </a:endParaRPr>
          </a:p>
          <a:p>
            <a:pPr marL="0" indent="0">
              <a:lnSpc>
                <a:spcPct val="100000"/>
              </a:lnSpc>
              <a:spcAft>
                <a:spcPts val="1599"/>
              </a:spcAft>
              <a:buNone/>
              <a:tabLst>
                <a:tab pos="0" algn="l"/>
              </a:tabLst>
            </a:pPr>
            <a:r>
              <a:rPr lang="en" sz="14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Они могут включать в себя ролевую практику или стратегии разрешения конфликтов, </a:t>
            </a:r>
            <a:br>
              <a:rPr lang="ru-RU" sz="14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</a:br>
            <a:r>
              <a:rPr lang="en" sz="14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что способствует лучш</a:t>
            </a:r>
            <a:r>
              <a:rPr lang="ru-RU" sz="14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ему</a:t>
            </a:r>
            <a:r>
              <a:rPr lang="en" sz="14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 пониманию собственного поведения.</a:t>
            </a:r>
            <a:endParaRPr lang="en-US" sz="1400" b="0" strike="noStrike" spc="-1" dirty="0">
              <a:solidFill>
                <a:srgbClr val="000000"/>
              </a:solidFill>
              <a:latin typeface="Inter" panose="020B0502030000000004" pitchFamily="34" charset="0"/>
              <a:ea typeface="Inter" panose="020B0502030000000004" pitchFamily="34" charset="0"/>
            </a:endParaRPr>
          </a:p>
        </p:txBody>
      </p:sp>
      <p:sp>
        <p:nvSpPr>
          <p:cNvPr id="735" name="Google Shape;894;p49"/>
          <p:cNvSpPr/>
          <p:nvPr/>
        </p:nvSpPr>
        <p:spPr>
          <a:xfrm>
            <a:off x="8534520" y="-733320"/>
            <a:ext cx="1266480" cy="126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70823080" tIns="633240" rIns="870823080" bIns="633240"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fr-FR" sz="1800" b="0" strike="noStrike" spc="-1">
              <a:solidFill>
                <a:schemeClr val="dk1"/>
              </a:solidFill>
              <a:latin typeface="Arial"/>
            </a:endParaRPr>
          </a:p>
        </p:txBody>
      </p:sp>
      <p:grpSp>
        <p:nvGrpSpPr>
          <p:cNvPr id="736" name="Google Shape;895;p49"/>
          <p:cNvGrpSpPr/>
          <p:nvPr/>
        </p:nvGrpSpPr>
        <p:grpSpPr>
          <a:xfrm>
            <a:off x="8146473" y="3573982"/>
            <a:ext cx="635760" cy="1795680"/>
            <a:chOff x="6208200" y="3162600"/>
            <a:chExt cx="635760" cy="1795680"/>
          </a:xfrm>
        </p:grpSpPr>
        <p:sp>
          <p:nvSpPr>
            <p:cNvPr id="737" name="Google Shape;896;p49"/>
            <p:cNvSpPr/>
            <p:nvPr/>
          </p:nvSpPr>
          <p:spPr>
            <a:xfrm>
              <a:off x="6208200" y="3688200"/>
              <a:ext cx="635760" cy="1270080"/>
            </a:xfrm>
            <a:custGeom>
              <a:avLst/>
              <a:gdLst>
                <a:gd name="textAreaLeft" fmla="*/ 0 w 635760"/>
                <a:gd name="textAreaRight" fmla="*/ 636120 w 635760"/>
                <a:gd name="textAreaTop" fmla="*/ 0 h 1270080"/>
                <a:gd name="textAreaBottom" fmla="*/ 1270440 h 1270080"/>
              </a:gdLst>
              <a:ahLst/>
              <a:cxnLst/>
              <a:rect l="textAreaLeft" t="textAreaTop" r="textAreaRight" b="textAreaBottom"/>
              <a:pathLst>
                <a:path w="23562" h="47053">
                  <a:moveTo>
                    <a:pt x="0" y="1"/>
                  </a:moveTo>
                  <a:lnTo>
                    <a:pt x="0" y="47053"/>
                  </a:lnTo>
                  <a:cubicBezTo>
                    <a:pt x="13012" y="47053"/>
                    <a:pt x="23561" y="36518"/>
                    <a:pt x="23561" y="23525"/>
                  </a:cubicBezTo>
                  <a:cubicBezTo>
                    <a:pt x="23561" y="10535"/>
                    <a:pt x="13012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grpSp>
          <p:nvGrpSpPr>
            <p:cNvPr id="738" name="Google Shape;897;p49"/>
            <p:cNvGrpSpPr/>
            <p:nvPr/>
          </p:nvGrpSpPr>
          <p:grpSpPr>
            <a:xfrm>
              <a:off x="6456600" y="3162600"/>
              <a:ext cx="138240" cy="884520"/>
              <a:chOff x="6456600" y="3162600"/>
              <a:chExt cx="138240" cy="884520"/>
            </a:xfrm>
          </p:grpSpPr>
          <p:sp>
            <p:nvSpPr>
              <p:cNvPr id="739" name="Google Shape;898;p49"/>
              <p:cNvSpPr/>
              <p:nvPr/>
            </p:nvSpPr>
            <p:spPr>
              <a:xfrm rot="2737200" flipH="1">
                <a:off x="6476760" y="318240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740" name="Google Shape;899;p49"/>
              <p:cNvSpPr/>
              <p:nvPr/>
            </p:nvSpPr>
            <p:spPr>
              <a:xfrm rot="2737200" flipH="1">
                <a:off x="6476760" y="343116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741" name="Google Shape;900;p49"/>
              <p:cNvSpPr/>
              <p:nvPr/>
            </p:nvSpPr>
            <p:spPr>
              <a:xfrm rot="2737200" flipH="1">
                <a:off x="6476760" y="367956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742" name="Google Shape;901;p49"/>
              <p:cNvSpPr/>
              <p:nvPr/>
            </p:nvSpPr>
            <p:spPr>
              <a:xfrm rot="2737200" flipH="1">
                <a:off x="6476760" y="392832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  <p:pic>
        <p:nvPicPr>
          <p:cNvPr id="6146" name="Picture 2" descr="Полный кадр прыжка счастливого ребенка">
            <a:extLst>
              <a:ext uri="{FF2B5EF4-FFF2-40B4-BE49-F238E27FC236}">
                <a16:creationId xmlns:a16="http://schemas.microsoft.com/office/drawing/2014/main" id="{3FE76700-7E85-41F9-95B2-BC968F8768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365" y="439258"/>
            <a:ext cx="2873108" cy="4309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PlaceHolder 1"/>
          <p:cNvSpPr>
            <a:spLocks noGrp="1"/>
          </p:cNvSpPr>
          <p:nvPr>
            <p:ph type="title"/>
          </p:nvPr>
        </p:nvSpPr>
        <p:spPr>
          <a:xfrm>
            <a:off x="564468" y="632404"/>
            <a:ext cx="3238200" cy="869632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2800" b="0" strike="noStrike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Заключение</a:t>
            </a:r>
            <a:endParaRPr lang="fr-FR" sz="2800" b="0" strike="noStrike" spc="-1" dirty="0">
              <a:solidFill>
                <a:schemeClr val="dk1"/>
              </a:solidFill>
              <a:latin typeface="Inter Medium" panose="020B0602030000000004" pitchFamily="34" charset="0"/>
              <a:ea typeface="Inter Medium" panose="020B0602030000000004" pitchFamily="34" charset="0"/>
            </a:endParaRPr>
          </a:p>
        </p:txBody>
      </p:sp>
      <p:sp>
        <p:nvSpPr>
          <p:cNvPr id="744" name="PlaceHolder 2"/>
          <p:cNvSpPr>
            <a:spLocks noGrp="1"/>
          </p:cNvSpPr>
          <p:nvPr>
            <p:ph type="subTitle"/>
          </p:nvPr>
        </p:nvSpPr>
        <p:spPr>
          <a:xfrm>
            <a:off x="564468" y="1510456"/>
            <a:ext cx="4803692" cy="1571703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Игра является мощным инструментом для психологической коррекции. </a:t>
            </a:r>
            <a:endParaRPr lang="ru-RU" sz="1600" b="0" strike="noStrike" spc="-1" dirty="0">
              <a:solidFill>
                <a:schemeClr val="dk1"/>
              </a:solidFill>
              <a:latin typeface="Inter" panose="020B0502030000000004" pitchFamily="34" charset="0"/>
              <a:ea typeface="Inter" panose="020B0502030000000004" pitchFamily="34" charset="0"/>
            </a:endParaRPr>
          </a:p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Правильный выбор игр позволяет эффективно решать различные эмоциональные проблемы </a:t>
            </a:r>
            <a:br>
              <a:rPr lang="ru-RU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</a:b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и способствует развитию личных навыков.</a:t>
            </a:r>
            <a:endParaRPr lang="en-US" sz="1600" b="0" strike="noStrike" spc="-1" dirty="0">
              <a:solidFill>
                <a:srgbClr val="000000"/>
              </a:solidFill>
              <a:latin typeface="Inter" panose="020B0502030000000004" pitchFamily="34" charset="0"/>
              <a:ea typeface="Inter" panose="020B0502030000000004" pitchFamily="34" charset="0"/>
            </a:endParaRPr>
          </a:p>
        </p:txBody>
      </p:sp>
      <p:grpSp>
        <p:nvGrpSpPr>
          <p:cNvPr id="746" name="Google Shape;723;p37"/>
          <p:cNvGrpSpPr/>
          <p:nvPr/>
        </p:nvGrpSpPr>
        <p:grpSpPr>
          <a:xfrm>
            <a:off x="8112600" y="1753560"/>
            <a:ext cx="635760" cy="1518120"/>
            <a:chOff x="8112600" y="1753560"/>
            <a:chExt cx="635760" cy="1518120"/>
          </a:xfrm>
        </p:grpSpPr>
        <p:sp>
          <p:nvSpPr>
            <p:cNvPr id="747" name="Google Shape;724;p37"/>
            <p:cNvSpPr/>
            <p:nvPr/>
          </p:nvSpPr>
          <p:spPr>
            <a:xfrm>
              <a:off x="8112600" y="2001600"/>
              <a:ext cx="635760" cy="1270080"/>
            </a:xfrm>
            <a:custGeom>
              <a:avLst/>
              <a:gdLst>
                <a:gd name="textAreaLeft" fmla="*/ 0 w 635760"/>
                <a:gd name="textAreaRight" fmla="*/ 636120 w 635760"/>
                <a:gd name="textAreaTop" fmla="*/ 0 h 1270080"/>
                <a:gd name="textAreaBottom" fmla="*/ 1270440 h 1270080"/>
              </a:gdLst>
              <a:ahLst/>
              <a:cxnLst/>
              <a:rect l="textAreaLeft" t="textAreaTop" r="textAreaRight" b="textAreaBottom"/>
              <a:pathLst>
                <a:path w="23562" h="47053">
                  <a:moveTo>
                    <a:pt x="0" y="1"/>
                  </a:moveTo>
                  <a:lnTo>
                    <a:pt x="0" y="47053"/>
                  </a:lnTo>
                  <a:cubicBezTo>
                    <a:pt x="13012" y="47053"/>
                    <a:pt x="23561" y="36518"/>
                    <a:pt x="23561" y="23525"/>
                  </a:cubicBezTo>
                  <a:cubicBezTo>
                    <a:pt x="23561" y="10535"/>
                    <a:pt x="13012" y="1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grpSp>
          <p:nvGrpSpPr>
            <p:cNvPr id="748" name="Google Shape;725;p37"/>
            <p:cNvGrpSpPr/>
            <p:nvPr/>
          </p:nvGrpSpPr>
          <p:grpSpPr>
            <a:xfrm>
              <a:off x="8361360" y="1753560"/>
              <a:ext cx="138600" cy="884160"/>
              <a:chOff x="8361360" y="1753560"/>
              <a:chExt cx="138600" cy="884160"/>
            </a:xfrm>
          </p:grpSpPr>
          <p:sp>
            <p:nvSpPr>
              <p:cNvPr id="749" name="Google Shape;726;p37"/>
              <p:cNvSpPr/>
              <p:nvPr/>
            </p:nvSpPr>
            <p:spPr>
              <a:xfrm rot="18862800">
                <a:off x="8381520" y="177336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750" name="Google Shape;727;p37"/>
              <p:cNvSpPr/>
              <p:nvPr/>
            </p:nvSpPr>
            <p:spPr>
              <a:xfrm rot="18862800">
                <a:off x="8381520" y="202176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751" name="Google Shape;728;p37"/>
              <p:cNvSpPr/>
              <p:nvPr/>
            </p:nvSpPr>
            <p:spPr>
              <a:xfrm rot="18862800">
                <a:off x="8381520" y="227052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752" name="Google Shape;729;p37"/>
              <p:cNvSpPr/>
              <p:nvPr/>
            </p:nvSpPr>
            <p:spPr>
              <a:xfrm rot="18862800">
                <a:off x="8381520" y="251928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" name="PlaceHolder 1"/>
          <p:cNvSpPr>
            <a:spLocks noGrp="1"/>
          </p:cNvSpPr>
          <p:nvPr>
            <p:ph type="title"/>
          </p:nvPr>
        </p:nvSpPr>
        <p:spPr>
          <a:xfrm>
            <a:off x="753838" y="851516"/>
            <a:ext cx="4690280" cy="1608724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 fontScale="90000"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5500" b="0" strike="noStrike" spc="-1" dirty="0">
                <a:solidFill>
                  <a:schemeClr val="dk1"/>
                </a:solidFill>
                <a:latin typeface="Inter Extra Bold" panose="020B0902040000000004" pitchFamily="34" charset="0"/>
                <a:ea typeface="Inter Extra Bold" panose="020B0902040000000004" pitchFamily="34" charset="0"/>
              </a:rPr>
              <a:t>Спасибо </a:t>
            </a:r>
            <a:br>
              <a:rPr lang="ru-RU" sz="5500" b="0" strike="noStrike" spc="-1" dirty="0">
                <a:solidFill>
                  <a:schemeClr val="dk1"/>
                </a:solidFill>
                <a:latin typeface="Inter Extra Bold" panose="020B0902040000000004" pitchFamily="34" charset="0"/>
                <a:ea typeface="Inter Extra Bold" panose="020B0902040000000004" pitchFamily="34" charset="0"/>
              </a:rPr>
            </a:br>
            <a:r>
              <a:rPr lang="ru-RU" sz="5500" b="0" strike="noStrike" spc="-1" dirty="0">
                <a:solidFill>
                  <a:schemeClr val="dk1"/>
                </a:solidFill>
                <a:latin typeface="Inter Extra Bold" panose="020B0902040000000004" pitchFamily="34" charset="0"/>
                <a:ea typeface="Inter Extra Bold" panose="020B0902040000000004" pitchFamily="34" charset="0"/>
              </a:rPr>
              <a:t>за внимание!</a:t>
            </a:r>
            <a:endParaRPr lang="fr-FR" sz="5500" b="0" strike="noStrike" spc="-1" dirty="0">
              <a:solidFill>
                <a:schemeClr val="dk1"/>
              </a:solidFill>
              <a:latin typeface="Inter Extra Bold" panose="020B0902040000000004" pitchFamily="34" charset="0"/>
              <a:ea typeface="Inter Extra Bold" panose="020B0902040000000004" pitchFamily="34" charset="0"/>
            </a:endParaRPr>
          </a:p>
        </p:txBody>
      </p:sp>
      <p:grpSp>
        <p:nvGrpSpPr>
          <p:cNvPr id="768" name="Google Shape;1311;p68"/>
          <p:cNvGrpSpPr/>
          <p:nvPr/>
        </p:nvGrpSpPr>
        <p:grpSpPr>
          <a:xfrm>
            <a:off x="7034760" y="4149360"/>
            <a:ext cx="1017720" cy="2020320"/>
            <a:chOff x="7034760" y="4149360"/>
            <a:chExt cx="1017720" cy="2020320"/>
          </a:xfrm>
        </p:grpSpPr>
        <p:sp>
          <p:nvSpPr>
            <p:cNvPr id="769" name="Google Shape;1312;p68"/>
            <p:cNvSpPr/>
            <p:nvPr/>
          </p:nvSpPr>
          <p:spPr>
            <a:xfrm>
              <a:off x="7034760" y="4149360"/>
              <a:ext cx="640080" cy="2020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1C365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770" name="Google Shape;1313;p68"/>
            <p:cNvSpPr/>
            <p:nvPr/>
          </p:nvSpPr>
          <p:spPr>
            <a:xfrm>
              <a:off x="7412400" y="4149360"/>
              <a:ext cx="640080" cy="2020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1C365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  <p:grpSp>
        <p:nvGrpSpPr>
          <p:cNvPr id="771" name="Google Shape;1314;p68"/>
          <p:cNvGrpSpPr/>
          <p:nvPr/>
        </p:nvGrpSpPr>
        <p:grpSpPr>
          <a:xfrm>
            <a:off x="7412400" y="539280"/>
            <a:ext cx="640440" cy="385920"/>
            <a:chOff x="7412400" y="539280"/>
            <a:chExt cx="640440" cy="385920"/>
          </a:xfrm>
        </p:grpSpPr>
        <p:cxnSp>
          <p:nvCxnSpPr>
            <p:cNvPr id="772" name="Google Shape;1315;p68"/>
            <p:cNvCxnSpPr/>
            <p:nvPr/>
          </p:nvCxnSpPr>
          <p:spPr>
            <a:xfrm>
              <a:off x="7412400" y="539280"/>
              <a:ext cx="640800" cy="360"/>
            </a:xfrm>
            <a:prstGeom prst="straightConnector1">
              <a:avLst/>
            </a:prstGeom>
            <a:ln w="38100">
              <a:solidFill>
                <a:srgbClr val="2F5FAA"/>
              </a:solidFill>
              <a:round/>
            </a:ln>
          </p:spPr>
        </p:cxnSp>
        <p:cxnSp>
          <p:nvCxnSpPr>
            <p:cNvPr id="773" name="Google Shape;1316;p68"/>
            <p:cNvCxnSpPr/>
            <p:nvPr/>
          </p:nvCxnSpPr>
          <p:spPr>
            <a:xfrm>
              <a:off x="7729200" y="539280"/>
              <a:ext cx="324000" cy="385920"/>
            </a:xfrm>
            <a:prstGeom prst="straightConnector1">
              <a:avLst/>
            </a:prstGeom>
            <a:ln w="38100">
              <a:solidFill>
                <a:srgbClr val="2F5FAA"/>
              </a:solidFill>
              <a:round/>
            </a:ln>
          </p:spPr>
        </p:cxnSp>
        <p:cxnSp>
          <p:nvCxnSpPr>
            <p:cNvPr id="774" name="Google Shape;1317;p68"/>
            <p:cNvCxnSpPr/>
            <p:nvPr/>
          </p:nvCxnSpPr>
          <p:spPr>
            <a:xfrm flipH="1">
              <a:off x="7412400" y="539280"/>
              <a:ext cx="324000" cy="386280"/>
            </a:xfrm>
            <a:prstGeom prst="straightConnector1">
              <a:avLst/>
            </a:prstGeom>
            <a:ln w="38100">
              <a:solidFill>
                <a:srgbClr val="2F5FAA"/>
              </a:solidFill>
              <a:round/>
            </a:ln>
          </p:spPr>
        </p:cxnSp>
        <p:cxnSp>
          <p:nvCxnSpPr>
            <p:cNvPr id="775" name="Google Shape;1318;p68"/>
            <p:cNvCxnSpPr/>
            <p:nvPr/>
          </p:nvCxnSpPr>
          <p:spPr>
            <a:xfrm>
              <a:off x="7733880" y="542880"/>
              <a:ext cx="360" cy="382320"/>
            </a:xfrm>
            <a:prstGeom prst="straightConnector1">
              <a:avLst/>
            </a:prstGeom>
            <a:ln w="38100">
              <a:solidFill>
                <a:srgbClr val="2F5FAA"/>
              </a:solidFill>
              <a:round/>
            </a:ln>
          </p:spPr>
        </p:cxnSp>
      </p:grpSp>
      <p:grpSp>
        <p:nvGrpSpPr>
          <p:cNvPr id="776" name="Google Shape;1319;p68"/>
          <p:cNvGrpSpPr/>
          <p:nvPr/>
        </p:nvGrpSpPr>
        <p:grpSpPr>
          <a:xfrm>
            <a:off x="6147360" y="1825200"/>
            <a:ext cx="635760" cy="1593720"/>
            <a:chOff x="6147360" y="1825200"/>
            <a:chExt cx="635760" cy="1593720"/>
          </a:xfrm>
        </p:grpSpPr>
        <p:sp>
          <p:nvSpPr>
            <p:cNvPr id="777" name="Google Shape;1320;p68"/>
            <p:cNvSpPr/>
            <p:nvPr/>
          </p:nvSpPr>
          <p:spPr>
            <a:xfrm>
              <a:off x="6147360" y="1825200"/>
              <a:ext cx="635760" cy="1270080"/>
            </a:xfrm>
            <a:custGeom>
              <a:avLst/>
              <a:gdLst>
                <a:gd name="textAreaLeft" fmla="*/ 0 w 635760"/>
                <a:gd name="textAreaRight" fmla="*/ 636120 w 635760"/>
                <a:gd name="textAreaTop" fmla="*/ 0 h 1270080"/>
                <a:gd name="textAreaBottom" fmla="*/ 1270440 h 1270080"/>
              </a:gdLst>
              <a:ahLst/>
              <a:cxnLst/>
              <a:rect l="textAreaLeft" t="textAreaTop" r="textAreaRight" b="textAreaBottom"/>
              <a:pathLst>
                <a:path w="23562" h="47053">
                  <a:moveTo>
                    <a:pt x="0" y="1"/>
                  </a:moveTo>
                  <a:lnTo>
                    <a:pt x="0" y="47053"/>
                  </a:lnTo>
                  <a:cubicBezTo>
                    <a:pt x="13012" y="47053"/>
                    <a:pt x="23561" y="36518"/>
                    <a:pt x="23561" y="23525"/>
                  </a:cubicBezTo>
                  <a:cubicBezTo>
                    <a:pt x="23561" y="10535"/>
                    <a:pt x="13012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grpSp>
          <p:nvGrpSpPr>
            <p:cNvPr id="778" name="Google Shape;1321;p68"/>
            <p:cNvGrpSpPr/>
            <p:nvPr/>
          </p:nvGrpSpPr>
          <p:grpSpPr>
            <a:xfrm>
              <a:off x="6396120" y="2534400"/>
              <a:ext cx="138240" cy="884520"/>
              <a:chOff x="6396120" y="2534400"/>
              <a:chExt cx="138240" cy="884520"/>
            </a:xfrm>
          </p:grpSpPr>
          <p:sp>
            <p:nvSpPr>
              <p:cNvPr id="779" name="Google Shape;1322;p68"/>
              <p:cNvSpPr/>
              <p:nvPr/>
            </p:nvSpPr>
            <p:spPr>
              <a:xfrm rot="2737200" flipH="1">
                <a:off x="6416280" y="255420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780" name="Google Shape;1323;p68"/>
              <p:cNvSpPr/>
              <p:nvPr/>
            </p:nvSpPr>
            <p:spPr>
              <a:xfrm rot="2737200" flipH="1">
                <a:off x="6416280" y="280296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781" name="Google Shape;1324;p68"/>
              <p:cNvSpPr/>
              <p:nvPr/>
            </p:nvSpPr>
            <p:spPr>
              <a:xfrm rot="2737200" flipH="1">
                <a:off x="6416280" y="305136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782" name="Google Shape;1325;p68"/>
              <p:cNvSpPr/>
              <p:nvPr/>
            </p:nvSpPr>
            <p:spPr>
              <a:xfrm rot="2737200" flipH="1">
                <a:off x="6416280" y="330012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979F5E4-946A-4266-84DE-A6731CA48D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266" y="3501660"/>
            <a:ext cx="4691720" cy="64770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D042E38-BE4F-4BED-9688-D822E37D0F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838" y="3626643"/>
            <a:ext cx="6376853" cy="58433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6" name="Google Shape;891;p49"/>
          <p:cNvPicPr/>
          <p:nvPr/>
        </p:nvPicPr>
        <p:blipFill>
          <a:blip r:embed="rId2"/>
          <a:srcRect t="30214"/>
          <a:stretch/>
        </p:blipFill>
        <p:spPr>
          <a:xfrm>
            <a:off x="4836600" y="690480"/>
            <a:ext cx="3593520" cy="3762720"/>
          </a:xfrm>
          <a:prstGeom prst="rect">
            <a:avLst/>
          </a:prstGeom>
          <a:ln w="0">
            <a:noFill/>
          </a:ln>
        </p:spPr>
      </p:pic>
      <p:sp>
        <p:nvSpPr>
          <p:cNvPr id="587" name="PlaceHolder 1"/>
          <p:cNvSpPr>
            <a:spLocks noGrp="1"/>
          </p:cNvSpPr>
          <p:nvPr>
            <p:ph type="title"/>
          </p:nvPr>
        </p:nvSpPr>
        <p:spPr>
          <a:xfrm>
            <a:off x="723960" y="690480"/>
            <a:ext cx="2105950" cy="686694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2800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Введение</a:t>
            </a:r>
            <a:endParaRPr lang="fr-FR" sz="2800" spc="-1" dirty="0">
              <a:solidFill>
                <a:schemeClr val="dk1"/>
              </a:solidFill>
              <a:latin typeface="Inter Medium" panose="020B0602030000000004" pitchFamily="34" charset="0"/>
              <a:ea typeface="Inter Medium" panose="020B0602030000000004" pitchFamily="34" charset="0"/>
            </a:endParaRPr>
          </a:p>
        </p:txBody>
      </p:sp>
      <p:sp>
        <p:nvSpPr>
          <p:cNvPr id="588" name="PlaceHolder 2"/>
          <p:cNvSpPr>
            <a:spLocks noGrp="1"/>
          </p:cNvSpPr>
          <p:nvPr>
            <p:ph type="subTitle"/>
          </p:nvPr>
        </p:nvSpPr>
        <p:spPr>
          <a:xfrm>
            <a:off x="542656" y="1377174"/>
            <a:ext cx="4139703" cy="1027067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marL="0" indent="0">
              <a:lnSpc>
                <a:spcPct val="100000"/>
              </a:lnSpc>
              <a:spcAft>
                <a:spcPts val="1599"/>
              </a:spcAft>
              <a:buNone/>
              <a:tabLst>
                <a:tab pos="0" algn="l"/>
              </a:tabLst>
            </a:pPr>
            <a:r>
              <a:rPr lang="ru-RU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Сегодня рассмотрим </a:t>
            </a: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психологи</a:t>
            </a:r>
            <a:r>
              <a:rPr lang="ru-RU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ю</a:t>
            </a: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 игры как инструмента для коррекции поведения и эмоциональных состояний.</a:t>
            </a:r>
            <a:endParaRPr lang="en-US" sz="1600" b="0" strike="noStrike" spc="-1" dirty="0">
              <a:solidFill>
                <a:srgbClr val="000000"/>
              </a:solidFill>
              <a:latin typeface="Inter" panose="020B0502030000000004" pitchFamily="34" charset="0"/>
              <a:ea typeface="Inter" panose="020B0502030000000004" pitchFamily="34" charset="0"/>
            </a:endParaRPr>
          </a:p>
        </p:txBody>
      </p:sp>
      <p:sp>
        <p:nvSpPr>
          <p:cNvPr id="589" name="Google Shape;894;p49"/>
          <p:cNvSpPr/>
          <p:nvPr/>
        </p:nvSpPr>
        <p:spPr>
          <a:xfrm>
            <a:off x="8534520" y="-733320"/>
            <a:ext cx="1266480" cy="126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70823080" tIns="633240" rIns="870823080" bIns="633240"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fr-FR" sz="1800" b="0" strike="noStrike" spc="-1">
              <a:solidFill>
                <a:schemeClr val="dk1"/>
              </a:solidFill>
              <a:latin typeface="Arial"/>
            </a:endParaRPr>
          </a:p>
        </p:txBody>
      </p:sp>
      <p:grpSp>
        <p:nvGrpSpPr>
          <p:cNvPr id="590" name="Google Shape;895;p49"/>
          <p:cNvGrpSpPr/>
          <p:nvPr/>
        </p:nvGrpSpPr>
        <p:grpSpPr>
          <a:xfrm>
            <a:off x="6208200" y="3162600"/>
            <a:ext cx="635760" cy="1795680"/>
            <a:chOff x="6208200" y="3162600"/>
            <a:chExt cx="635760" cy="1795680"/>
          </a:xfrm>
        </p:grpSpPr>
        <p:sp>
          <p:nvSpPr>
            <p:cNvPr id="591" name="Google Shape;896;p49"/>
            <p:cNvSpPr/>
            <p:nvPr/>
          </p:nvSpPr>
          <p:spPr>
            <a:xfrm>
              <a:off x="6208200" y="3688200"/>
              <a:ext cx="635760" cy="1270080"/>
            </a:xfrm>
            <a:custGeom>
              <a:avLst/>
              <a:gdLst>
                <a:gd name="textAreaLeft" fmla="*/ 0 w 635760"/>
                <a:gd name="textAreaRight" fmla="*/ 636120 w 635760"/>
                <a:gd name="textAreaTop" fmla="*/ 0 h 1270080"/>
                <a:gd name="textAreaBottom" fmla="*/ 1270440 h 1270080"/>
              </a:gdLst>
              <a:ahLst/>
              <a:cxnLst/>
              <a:rect l="textAreaLeft" t="textAreaTop" r="textAreaRight" b="textAreaBottom"/>
              <a:pathLst>
                <a:path w="23562" h="47053">
                  <a:moveTo>
                    <a:pt x="0" y="1"/>
                  </a:moveTo>
                  <a:lnTo>
                    <a:pt x="0" y="47053"/>
                  </a:lnTo>
                  <a:cubicBezTo>
                    <a:pt x="13012" y="47053"/>
                    <a:pt x="23561" y="36518"/>
                    <a:pt x="23561" y="23525"/>
                  </a:cubicBezTo>
                  <a:cubicBezTo>
                    <a:pt x="23561" y="10535"/>
                    <a:pt x="13012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grpSp>
          <p:nvGrpSpPr>
            <p:cNvPr id="592" name="Google Shape;897;p49"/>
            <p:cNvGrpSpPr/>
            <p:nvPr/>
          </p:nvGrpSpPr>
          <p:grpSpPr>
            <a:xfrm>
              <a:off x="6456600" y="3162600"/>
              <a:ext cx="138240" cy="884520"/>
              <a:chOff x="6456600" y="3162600"/>
              <a:chExt cx="138240" cy="884520"/>
            </a:xfrm>
          </p:grpSpPr>
          <p:sp>
            <p:nvSpPr>
              <p:cNvPr id="593" name="Google Shape;898;p49"/>
              <p:cNvSpPr/>
              <p:nvPr/>
            </p:nvSpPr>
            <p:spPr>
              <a:xfrm rot="2737200" flipH="1">
                <a:off x="6476760" y="318240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594" name="Google Shape;899;p49"/>
              <p:cNvSpPr/>
              <p:nvPr/>
            </p:nvSpPr>
            <p:spPr>
              <a:xfrm rot="2737200" flipH="1">
                <a:off x="6476760" y="343116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595" name="Google Shape;900;p49"/>
              <p:cNvSpPr/>
              <p:nvPr/>
            </p:nvSpPr>
            <p:spPr>
              <a:xfrm rot="2737200" flipH="1">
                <a:off x="6476760" y="367956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596" name="Google Shape;901;p49"/>
              <p:cNvSpPr/>
              <p:nvPr/>
            </p:nvSpPr>
            <p:spPr>
              <a:xfrm rot="2737200" flipH="1">
                <a:off x="6476760" y="392832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PlaceHolder 1"/>
          <p:cNvSpPr>
            <a:spLocks noGrp="1"/>
          </p:cNvSpPr>
          <p:nvPr>
            <p:ph type="title"/>
          </p:nvPr>
        </p:nvSpPr>
        <p:spPr>
          <a:xfrm>
            <a:off x="1647720" y="2619360"/>
            <a:ext cx="5857560" cy="8377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 fontScale="90000"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5000" b="0" strike="noStrike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Определение игры</a:t>
            </a:r>
            <a:endParaRPr lang="fr-FR" sz="5000" b="0" strike="noStrike" spc="-1" dirty="0">
              <a:solidFill>
                <a:schemeClr val="dk1"/>
              </a:solidFill>
              <a:latin typeface="Inter Medium" panose="020B0602030000000004" pitchFamily="34" charset="0"/>
              <a:ea typeface="Inter Medium" panose="020B0602030000000004" pitchFamily="34" charset="0"/>
            </a:endParaRPr>
          </a:p>
        </p:txBody>
      </p:sp>
      <p:sp>
        <p:nvSpPr>
          <p:cNvPr id="598" name="PlaceHolder 2"/>
          <p:cNvSpPr>
            <a:spLocks noGrp="1"/>
          </p:cNvSpPr>
          <p:nvPr>
            <p:ph type="title"/>
          </p:nvPr>
        </p:nvSpPr>
        <p:spPr>
          <a:xfrm>
            <a:off x="3514680" y="1314360"/>
            <a:ext cx="2104560" cy="1104480"/>
          </a:xfrm>
          <a:prstGeom prst="rect">
            <a:avLst/>
          </a:prstGeom>
          <a:solidFill>
            <a:srgbClr val="99D5F0">
              <a:alpha val="37000"/>
            </a:srgbClr>
          </a:solidFill>
          <a:ln w="0">
            <a:noFill/>
          </a:ln>
        </p:spPr>
        <p:txBody>
          <a:bodyPr lIns="91440" tIns="91440" rIns="91440" bIns="91440" anchor="b">
            <a:norm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6000" b="1" strike="noStrike" spc="-1" dirty="0">
                <a:solidFill>
                  <a:schemeClr val="dk1"/>
                </a:solidFill>
                <a:latin typeface="Inter Extra Bold" panose="020B0902040000000004" pitchFamily="34" charset="0"/>
                <a:ea typeface="Inter Extra Bold" panose="020B0902040000000004" pitchFamily="34" charset="0"/>
              </a:rPr>
              <a:t>01</a:t>
            </a:r>
            <a:endParaRPr lang="fr-FR" sz="6000" b="1" strike="noStrike" spc="-1" dirty="0">
              <a:solidFill>
                <a:schemeClr val="dk1"/>
              </a:solidFill>
              <a:latin typeface="Inter Extra Bold" panose="020B0902040000000004" pitchFamily="34" charset="0"/>
              <a:ea typeface="Inter Extra Bold" panose="020B0902040000000004" pitchFamily="34" charset="0"/>
            </a:endParaRPr>
          </a:p>
        </p:txBody>
      </p:sp>
      <p:grpSp>
        <p:nvGrpSpPr>
          <p:cNvPr id="600" name="Google Shape;751;p39"/>
          <p:cNvGrpSpPr/>
          <p:nvPr/>
        </p:nvGrpSpPr>
        <p:grpSpPr>
          <a:xfrm>
            <a:off x="7226280" y="381240"/>
            <a:ext cx="635760" cy="1622880"/>
            <a:chOff x="7226280" y="381240"/>
            <a:chExt cx="635760" cy="1622880"/>
          </a:xfrm>
        </p:grpSpPr>
        <p:sp>
          <p:nvSpPr>
            <p:cNvPr id="601" name="Google Shape;752;p39"/>
            <p:cNvSpPr/>
            <p:nvPr/>
          </p:nvSpPr>
          <p:spPr>
            <a:xfrm>
              <a:off x="7226280" y="734040"/>
              <a:ext cx="635760" cy="1270080"/>
            </a:xfrm>
            <a:custGeom>
              <a:avLst/>
              <a:gdLst>
                <a:gd name="textAreaLeft" fmla="*/ 0 w 635760"/>
                <a:gd name="textAreaRight" fmla="*/ 636120 w 635760"/>
                <a:gd name="textAreaTop" fmla="*/ 0 h 1270080"/>
                <a:gd name="textAreaBottom" fmla="*/ 1270440 h 1270080"/>
              </a:gdLst>
              <a:ahLst/>
              <a:cxnLst/>
              <a:rect l="textAreaLeft" t="textAreaTop" r="textAreaRight" b="textAreaBottom"/>
              <a:pathLst>
                <a:path w="23562" h="47053">
                  <a:moveTo>
                    <a:pt x="0" y="1"/>
                  </a:moveTo>
                  <a:lnTo>
                    <a:pt x="0" y="47053"/>
                  </a:lnTo>
                  <a:cubicBezTo>
                    <a:pt x="13012" y="47053"/>
                    <a:pt x="23561" y="36518"/>
                    <a:pt x="23561" y="23525"/>
                  </a:cubicBezTo>
                  <a:cubicBezTo>
                    <a:pt x="23561" y="10535"/>
                    <a:pt x="13012" y="1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grpSp>
          <p:nvGrpSpPr>
            <p:cNvPr id="602" name="Google Shape;753;p39"/>
            <p:cNvGrpSpPr/>
            <p:nvPr/>
          </p:nvGrpSpPr>
          <p:grpSpPr>
            <a:xfrm>
              <a:off x="7475040" y="381240"/>
              <a:ext cx="138600" cy="883800"/>
              <a:chOff x="7475040" y="381240"/>
              <a:chExt cx="138600" cy="883800"/>
            </a:xfrm>
          </p:grpSpPr>
          <p:sp>
            <p:nvSpPr>
              <p:cNvPr id="603" name="Google Shape;754;p39"/>
              <p:cNvSpPr/>
              <p:nvPr/>
            </p:nvSpPr>
            <p:spPr>
              <a:xfrm rot="18862800">
                <a:off x="7495200" y="40104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604" name="Google Shape;755;p39"/>
              <p:cNvSpPr/>
              <p:nvPr/>
            </p:nvSpPr>
            <p:spPr>
              <a:xfrm rot="18862800">
                <a:off x="7495200" y="64944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605" name="Google Shape;756;p39"/>
              <p:cNvSpPr/>
              <p:nvPr/>
            </p:nvSpPr>
            <p:spPr>
              <a:xfrm rot="18862800">
                <a:off x="7495200" y="89820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606" name="Google Shape;757;p39"/>
              <p:cNvSpPr/>
              <p:nvPr/>
            </p:nvSpPr>
            <p:spPr>
              <a:xfrm rot="18862800">
                <a:off x="7495200" y="114660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  <p:grpSp>
        <p:nvGrpSpPr>
          <p:cNvPr id="607" name="Google Shape;758;p39"/>
          <p:cNvGrpSpPr/>
          <p:nvPr/>
        </p:nvGrpSpPr>
        <p:grpSpPr>
          <a:xfrm>
            <a:off x="470880" y="788760"/>
            <a:ext cx="385920" cy="640440"/>
            <a:chOff x="470880" y="788760"/>
            <a:chExt cx="385920" cy="640440"/>
          </a:xfrm>
        </p:grpSpPr>
        <p:cxnSp>
          <p:nvCxnSpPr>
            <p:cNvPr id="608" name="Google Shape;759;p39"/>
            <p:cNvCxnSpPr/>
            <p:nvPr/>
          </p:nvCxnSpPr>
          <p:spPr>
            <a:xfrm flipV="1">
              <a:off x="470880" y="788760"/>
              <a:ext cx="360" cy="640800"/>
            </a:xfrm>
            <a:prstGeom prst="straightConnector1">
              <a:avLst/>
            </a:prstGeom>
            <a:ln w="38100">
              <a:solidFill>
                <a:srgbClr val="2F5FAA"/>
              </a:solidFill>
              <a:round/>
            </a:ln>
          </p:spPr>
        </p:cxnSp>
        <p:cxnSp>
          <p:nvCxnSpPr>
            <p:cNvPr id="609" name="Google Shape;760;p39"/>
            <p:cNvCxnSpPr/>
            <p:nvPr/>
          </p:nvCxnSpPr>
          <p:spPr>
            <a:xfrm flipV="1">
              <a:off x="470880" y="788760"/>
              <a:ext cx="386280" cy="323640"/>
            </a:xfrm>
            <a:prstGeom prst="straightConnector1">
              <a:avLst/>
            </a:prstGeom>
            <a:ln w="38100">
              <a:solidFill>
                <a:srgbClr val="2F5FAA"/>
              </a:solidFill>
              <a:round/>
            </a:ln>
          </p:spPr>
        </p:cxnSp>
        <p:cxnSp>
          <p:nvCxnSpPr>
            <p:cNvPr id="610" name="Google Shape;761;p39"/>
            <p:cNvCxnSpPr/>
            <p:nvPr/>
          </p:nvCxnSpPr>
          <p:spPr>
            <a:xfrm>
              <a:off x="470880" y="1105560"/>
              <a:ext cx="386280" cy="323640"/>
            </a:xfrm>
            <a:prstGeom prst="straightConnector1">
              <a:avLst/>
            </a:prstGeom>
            <a:ln w="38100">
              <a:solidFill>
                <a:srgbClr val="2F5FAA"/>
              </a:solidFill>
              <a:round/>
            </a:ln>
          </p:spPr>
        </p:cxnSp>
        <p:cxnSp>
          <p:nvCxnSpPr>
            <p:cNvPr id="611" name="Google Shape;762;p39"/>
            <p:cNvCxnSpPr/>
            <p:nvPr/>
          </p:nvCxnSpPr>
          <p:spPr>
            <a:xfrm>
              <a:off x="474480" y="1107720"/>
              <a:ext cx="382320" cy="360"/>
            </a:xfrm>
            <a:prstGeom prst="straightConnector1">
              <a:avLst/>
            </a:prstGeom>
            <a:ln w="38100">
              <a:solidFill>
                <a:srgbClr val="2F5FAA"/>
              </a:solidFill>
              <a:round/>
            </a:ln>
          </p:spPr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PlaceHolder 1"/>
          <p:cNvSpPr>
            <a:spLocks noGrp="1"/>
          </p:cNvSpPr>
          <p:nvPr>
            <p:ph type="title"/>
          </p:nvPr>
        </p:nvSpPr>
        <p:spPr>
          <a:xfrm>
            <a:off x="810670" y="937154"/>
            <a:ext cx="3438000" cy="1049301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2800" b="0" strike="noStrike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Психологический аспект игры</a:t>
            </a:r>
            <a:endParaRPr lang="fr-FR" sz="2800" b="0" strike="noStrike" spc="-1" dirty="0">
              <a:solidFill>
                <a:schemeClr val="dk1"/>
              </a:solidFill>
              <a:latin typeface="Inter Medium" panose="020B0602030000000004" pitchFamily="34" charset="0"/>
              <a:ea typeface="Inter Medium" panose="020B0602030000000004" pitchFamily="34" charset="0"/>
            </a:endParaRPr>
          </a:p>
        </p:txBody>
      </p:sp>
      <p:sp>
        <p:nvSpPr>
          <p:cNvPr id="614" name="PlaceHolder 2"/>
          <p:cNvSpPr>
            <a:spLocks noGrp="1"/>
          </p:cNvSpPr>
          <p:nvPr>
            <p:ph type="subTitle"/>
          </p:nvPr>
        </p:nvSpPr>
        <p:spPr>
          <a:xfrm>
            <a:off x="810670" y="1976065"/>
            <a:ext cx="5494320" cy="2230281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marL="0" indent="0">
              <a:lnSpc>
                <a:spcPct val="100000"/>
              </a:lnSpc>
              <a:spcAft>
                <a:spcPts val="1599"/>
              </a:spcAft>
              <a:buNone/>
              <a:tabLst>
                <a:tab pos="0" algn="l"/>
              </a:tabLst>
            </a:pP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Игра — это не просто развлечение, но и мощный инструмент для исследования и понимания человеческой психологии. </a:t>
            </a:r>
            <a:endParaRPr lang="ru-RU" sz="1600" b="0" strike="noStrike" spc="-1" dirty="0">
              <a:solidFill>
                <a:schemeClr val="dk1"/>
              </a:solidFill>
              <a:latin typeface="Inter" panose="020B0502030000000004" pitchFamily="34" charset="0"/>
              <a:ea typeface="Inter" panose="020B0502030000000004" pitchFamily="34" charset="0"/>
            </a:endParaRPr>
          </a:p>
          <a:p>
            <a:pPr marL="0" indent="0">
              <a:lnSpc>
                <a:spcPct val="100000"/>
              </a:lnSpc>
              <a:spcAft>
                <a:spcPts val="1599"/>
              </a:spcAft>
              <a:buNone/>
              <a:tabLst>
                <a:tab pos="0" algn="l"/>
              </a:tabLst>
            </a:pP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Она позволяет людям выражать свои эмоции, исследовать окружающий мир и взаимодействовать с другими, что особенно важно в процессе психологической коррекции.</a:t>
            </a:r>
            <a:endParaRPr lang="en-US" sz="1600" b="0" strike="noStrike" spc="-1" dirty="0">
              <a:solidFill>
                <a:srgbClr val="000000"/>
              </a:solidFill>
              <a:latin typeface="Inter" panose="020B0502030000000004" pitchFamily="34" charset="0"/>
              <a:ea typeface="Inter" panose="020B0502030000000004" pitchFamily="34" charset="0"/>
            </a:endParaRPr>
          </a:p>
        </p:txBody>
      </p:sp>
      <p:sp>
        <p:nvSpPr>
          <p:cNvPr id="615" name="Google Shape;894;p49"/>
          <p:cNvSpPr/>
          <p:nvPr/>
        </p:nvSpPr>
        <p:spPr>
          <a:xfrm>
            <a:off x="8534520" y="-733320"/>
            <a:ext cx="1266480" cy="126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70823080" tIns="633240" rIns="870823080" bIns="633240"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fr-FR" sz="1800" b="0" strike="noStrike" spc="-1">
              <a:solidFill>
                <a:schemeClr val="dk1"/>
              </a:solidFill>
              <a:latin typeface="Arial"/>
            </a:endParaRPr>
          </a:p>
        </p:txBody>
      </p:sp>
      <p:grpSp>
        <p:nvGrpSpPr>
          <p:cNvPr id="616" name="Google Shape;895;p49"/>
          <p:cNvGrpSpPr/>
          <p:nvPr/>
        </p:nvGrpSpPr>
        <p:grpSpPr>
          <a:xfrm>
            <a:off x="174910" y="-997920"/>
            <a:ext cx="635760" cy="1795680"/>
            <a:chOff x="6208200" y="3162600"/>
            <a:chExt cx="635760" cy="1795680"/>
          </a:xfrm>
        </p:grpSpPr>
        <p:sp>
          <p:nvSpPr>
            <p:cNvPr id="617" name="Google Shape;896;p49"/>
            <p:cNvSpPr/>
            <p:nvPr/>
          </p:nvSpPr>
          <p:spPr>
            <a:xfrm>
              <a:off x="6208200" y="3688200"/>
              <a:ext cx="635760" cy="1270080"/>
            </a:xfrm>
            <a:custGeom>
              <a:avLst/>
              <a:gdLst>
                <a:gd name="textAreaLeft" fmla="*/ 0 w 635760"/>
                <a:gd name="textAreaRight" fmla="*/ 636120 w 635760"/>
                <a:gd name="textAreaTop" fmla="*/ 0 h 1270080"/>
                <a:gd name="textAreaBottom" fmla="*/ 1270440 h 1270080"/>
              </a:gdLst>
              <a:ahLst/>
              <a:cxnLst/>
              <a:rect l="textAreaLeft" t="textAreaTop" r="textAreaRight" b="textAreaBottom"/>
              <a:pathLst>
                <a:path w="23562" h="47053">
                  <a:moveTo>
                    <a:pt x="0" y="1"/>
                  </a:moveTo>
                  <a:lnTo>
                    <a:pt x="0" y="47053"/>
                  </a:lnTo>
                  <a:cubicBezTo>
                    <a:pt x="13012" y="47053"/>
                    <a:pt x="23561" y="36518"/>
                    <a:pt x="23561" y="23525"/>
                  </a:cubicBezTo>
                  <a:cubicBezTo>
                    <a:pt x="23561" y="10535"/>
                    <a:pt x="13012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grpSp>
          <p:nvGrpSpPr>
            <p:cNvPr id="618" name="Google Shape;897;p49"/>
            <p:cNvGrpSpPr/>
            <p:nvPr/>
          </p:nvGrpSpPr>
          <p:grpSpPr>
            <a:xfrm>
              <a:off x="6456600" y="3162600"/>
              <a:ext cx="138240" cy="884520"/>
              <a:chOff x="6456600" y="3162600"/>
              <a:chExt cx="138240" cy="884520"/>
            </a:xfrm>
          </p:grpSpPr>
          <p:sp>
            <p:nvSpPr>
              <p:cNvPr id="619" name="Google Shape;898;p49"/>
              <p:cNvSpPr/>
              <p:nvPr/>
            </p:nvSpPr>
            <p:spPr>
              <a:xfrm rot="2737200" flipH="1">
                <a:off x="6476760" y="318240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620" name="Google Shape;899;p49"/>
              <p:cNvSpPr/>
              <p:nvPr/>
            </p:nvSpPr>
            <p:spPr>
              <a:xfrm rot="2737200" flipH="1">
                <a:off x="6476760" y="343116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621" name="Google Shape;900;p49"/>
              <p:cNvSpPr/>
              <p:nvPr/>
            </p:nvSpPr>
            <p:spPr>
              <a:xfrm rot="2737200" flipH="1">
                <a:off x="6476760" y="367956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622" name="Google Shape;901;p49"/>
              <p:cNvSpPr/>
              <p:nvPr/>
            </p:nvSpPr>
            <p:spPr>
              <a:xfrm rot="2737200" flipH="1">
                <a:off x="6476760" y="392832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  <p:pic>
        <p:nvPicPr>
          <p:cNvPr id="1026" name="Picture 2" descr="Мальчик играет с красочной деревянной башней">
            <a:extLst>
              <a:ext uri="{FF2B5EF4-FFF2-40B4-BE49-F238E27FC236}">
                <a16:creationId xmlns:a16="http://schemas.microsoft.com/office/drawing/2014/main" id="{1A35C9BC-6EAE-41C9-8224-4A26E379AE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8200" y="943567"/>
            <a:ext cx="2813861" cy="3747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oogle Shape;895;p49">
            <a:extLst>
              <a:ext uri="{FF2B5EF4-FFF2-40B4-BE49-F238E27FC236}">
                <a16:creationId xmlns:a16="http://schemas.microsoft.com/office/drawing/2014/main" id="{08005DFA-726F-4F66-B521-7AE5826BB532}"/>
              </a:ext>
            </a:extLst>
          </p:cNvPr>
          <p:cNvGrpSpPr/>
          <p:nvPr/>
        </p:nvGrpSpPr>
        <p:grpSpPr>
          <a:xfrm>
            <a:off x="6208200" y="3184414"/>
            <a:ext cx="635760" cy="1795680"/>
            <a:chOff x="6208200" y="3162600"/>
            <a:chExt cx="635760" cy="1795680"/>
          </a:xfrm>
        </p:grpSpPr>
        <p:sp>
          <p:nvSpPr>
            <p:cNvPr id="15" name="Google Shape;896;p49">
              <a:extLst>
                <a:ext uri="{FF2B5EF4-FFF2-40B4-BE49-F238E27FC236}">
                  <a16:creationId xmlns:a16="http://schemas.microsoft.com/office/drawing/2014/main" id="{DF1014D5-9E4B-42D2-A6E9-3E8D4BA418D3}"/>
                </a:ext>
              </a:extLst>
            </p:cNvPr>
            <p:cNvSpPr/>
            <p:nvPr/>
          </p:nvSpPr>
          <p:spPr>
            <a:xfrm>
              <a:off x="6208200" y="3688200"/>
              <a:ext cx="635760" cy="1270080"/>
            </a:xfrm>
            <a:custGeom>
              <a:avLst/>
              <a:gdLst>
                <a:gd name="textAreaLeft" fmla="*/ 0 w 635760"/>
                <a:gd name="textAreaRight" fmla="*/ 636120 w 635760"/>
                <a:gd name="textAreaTop" fmla="*/ 0 h 1270080"/>
                <a:gd name="textAreaBottom" fmla="*/ 1270440 h 1270080"/>
              </a:gdLst>
              <a:ahLst/>
              <a:cxnLst/>
              <a:rect l="textAreaLeft" t="textAreaTop" r="textAreaRight" b="textAreaBottom"/>
              <a:pathLst>
                <a:path w="23562" h="47053">
                  <a:moveTo>
                    <a:pt x="0" y="1"/>
                  </a:moveTo>
                  <a:lnTo>
                    <a:pt x="0" y="47053"/>
                  </a:lnTo>
                  <a:cubicBezTo>
                    <a:pt x="13012" y="47053"/>
                    <a:pt x="23561" y="36518"/>
                    <a:pt x="23561" y="23525"/>
                  </a:cubicBezTo>
                  <a:cubicBezTo>
                    <a:pt x="23561" y="10535"/>
                    <a:pt x="13012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grpSp>
          <p:nvGrpSpPr>
            <p:cNvPr id="16" name="Google Shape;897;p49">
              <a:extLst>
                <a:ext uri="{FF2B5EF4-FFF2-40B4-BE49-F238E27FC236}">
                  <a16:creationId xmlns:a16="http://schemas.microsoft.com/office/drawing/2014/main" id="{BDC665FA-F81A-4E25-B53B-D8B4E985F8EB}"/>
                </a:ext>
              </a:extLst>
            </p:cNvPr>
            <p:cNvGrpSpPr/>
            <p:nvPr/>
          </p:nvGrpSpPr>
          <p:grpSpPr>
            <a:xfrm>
              <a:off x="6456600" y="3162600"/>
              <a:ext cx="138240" cy="884520"/>
              <a:chOff x="6456600" y="3162600"/>
              <a:chExt cx="138240" cy="884520"/>
            </a:xfrm>
          </p:grpSpPr>
          <p:sp>
            <p:nvSpPr>
              <p:cNvPr id="17" name="Google Shape;898;p49">
                <a:extLst>
                  <a:ext uri="{FF2B5EF4-FFF2-40B4-BE49-F238E27FC236}">
                    <a16:creationId xmlns:a16="http://schemas.microsoft.com/office/drawing/2014/main" id="{163B6BE8-9330-4582-91D0-53167F48EC1B}"/>
                  </a:ext>
                </a:extLst>
              </p:cNvPr>
              <p:cNvSpPr/>
              <p:nvPr/>
            </p:nvSpPr>
            <p:spPr>
              <a:xfrm rot="2737200" flipH="1">
                <a:off x="6476760" y="318240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8" name="Google Shape;899;p49">
                <a:extLst>
                  <a:ext uri="{FF2B5EF4-FFF2-40B4-BE49-F238E27FC236}">
                    <a16:creationId xmlns:a16="http://schemas.microsoft.com/office/drawing/2014/main" id="{C31862C7-E0E8-4779-A131-031B3DB9397F}"/>
                  </a:ext>
                </a:extLst>
              </p:cNvPr>
              <p:cNvSpPr/>
              <p:nvPr/>
            </p:nvSpPr>
            <p:spPr>
              <a:xfrm rot="2737200" flipH="1">
                <a:off x="6476760" y="343116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9" name="Google Shape;900;p49">
                <a:extLst>
                  <a:ext uri="{FF2B5EF4-FFF2-40B4-BE49-F238E27FC236}">
                    <a16:creationId xmlns:a16="http://schemas.microsoft.com/office/drawing/2014/main" id="{3619B28F-7711-4C9A-988B-C8D15AF2F4C4}"/>
                  </a:ext>
                </a:extLst>
              </p:cNvPr>
              <p:cNvSpPr/>
              <p:nvPr/>
            </p:nvSpPr>
            <p:spPr>
              <a:xfrm rot="2737200" flipH="1">
                <a:off x="6476760" y="367956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20" name="Google Shape;901;p49">
                <a:extLst>
                  <a:ext uri="{FF2B5EF4-FFF2-40B4-BE49-F238E27FC236}">
                    <a16:creationId xmlns:a16="http://schemas.microsoft.com/office/drawing/2014/main" id="{B191B204-C315-4DF6-9D28-45CD711F6690}"/>
                  </a:ext>
                </a:extLst>
              </p:cNvPr>
              <p:cNvSpPr/>
              <p:nvPr/>
            </p:nvSpPr>
            <p:spPr>
              <a:xfrm rot="2737200" flipH="1">
                <a:off x="6476760" y="392832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PlaceHolder 1"/>
          <p:cNvSpPr>
            <a:spLocks noGrp="1"/>
          </p:cNvSpPr>
          <p:nvPr>
            <p:ph type="title"/>
          </p:nvPr>
        </p:nvSpPr>
        <p:spPr>
          <a:xfrm>
            <a:off x="2217623" y="1157284"/>
            <a:ext cx="4263989" cy="10760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2800" b="0" strike="noStrike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Игра как средство самовыражения</a:t>
            </a:r>
            <a:endParaRPr lang="fr-FR" sz="2800" b="0" strike="noStrike" spc="-1" dirty="0">
              <a:solidFill>
                <a:schemeClr val="dk1"/>
              </a:solidFill>
              <a:latin typeface="Inter Medium" panose="020B0602030000000004" pitchFamily="34" charset="0"/>
              <a:ea typeface="Inter Medium" panose="020B0602030000000004" pitchFamily="34" charset="0"/>
            </a:endParaRPr>
          </a:p>
        </p:txBody>
      </p:sp>
      <p:sp>
        <p:nvSpPr>
          <p:cNvPr id="625" name="PlaceHolder 2"/>
          <p:cNvSpPr>
            <a:spLocks noGrp="1"/>
          </p:cNvSpPr>
          <p:nvPr>
            <p:ph type="subTitle"/>
          </p:nvPr>
        </p:nvSpPr>
        <p:spPr>
          <a:xfrm>
            <a:off x="2217623" y="2233324"/>
            <a:ext cx="6306204" cy="1566166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Через игру </a:t>
            </a:r>
            <a:r>
              <a:rPr lang="ru-RU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можно </a:t>
            </a: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безопасно исследовать </a:t>
            </a:r>
            <a:r>
              <a:rPr lang="ru-RU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детские</a:t>
            </a: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 страхи, переживания и эмоции. </a:t>
            </a:r>
            <a:endParaRPr lang="ru-RU" sz="1600" b="0" strike="noStrike" spc="-1" dirty="0">
              <a:solidFill>
                <a:schemeClr val="dk1"/>
              </a:solidFill>
              <a:latin typeface="Inter" panose="020B0502030000000004" pitchFamily="34" charset="0"/>
              <a:ea typeface="Inter" panose="020B0502030000000004" pitchFamily="34" charset="0"/>
            </a:endParaRPr>
          </a:p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Игра</a:t>
            </a: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 позволяет </a:t>
            </a:r>
            <a:r>
              <a:rPr lang="ru-RU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детям</a:t>
            </a: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 находить новые способы самовыражения, улучшать свои социальные навыки </a:t>
            </a:r>
            <a:br>
              <a:rPr lang="ru-RU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</a:b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и справляться с различными психологическими трудностями.</a:t>
            </a:r>
            <a:endParaRPr lang="en-US" sz="1600" b="0" strike="noStrike" spc="-1" dirty="0">
              <a:solidFill>
                <a:srgbClr val="000000"/>
              </a:solidFill>
              <a:latin typeface="Inter" panose="020B0502030000000004" pitchFamily="34" charset="0"/>
              <a:ea typeface="Inter" panose="020B0502030000000004" pitchFamily="34" charset="0"/>
            </a:endParaRPr>
          </a:p>
        </p:txBody>
      </p:sp>
      <p:grpSp>
        <p:nvGrpSpPr>
          <p:cNvPr id="626" name="Google Shape;974;p54"/>
          <p:cNvGrpSpPr/>
          <p:nvPr/>
        </p:nvGrpSpPr>
        <p:grpSpPr>
          <a:xfrm>
            <a:off x="713160" y="735480"/>
            <a:ext cx="640440" cy="385560"/>
            <a:chOff x="713160" y="735480"/>
            <a:chExt cx="640440" cy="385560"/>
          </a:xfrm>
        </p:grpSpPr>
        <p:cxnSp>
          <p:nvCxnSpPr>
            <p:cNvPr id="627" name="Google Shape;975;p54"/>
            <p:cNvCxnSpPr/>
            <p:nvPr/>
          </p:nvCxnSpPr>
          <p:spPr>
            <a:xfrm>
              <a:off x="713160" y="735480"/>
              <a:ext cx="640800" cy="360"/>
            </a:xfrm>
            <a:prstGeom prst="straightConnector1">
              <a:avLst/>
            </a:prstGeom>
            <a:ln w="38100">
              <a:solidFill>
                <a:srgbClr val="99D5F0"/>
              </a:solidFill>
              <a:round/>
            </a:ln>
          </p:spPr>
        </p:cxnSp>
        <p:cxnSp>
          <p:nvCxnSpPr>
            <p:cNvPr id="628" name="Google Shape;976;p54"/>
            <p:cNvCxnSpPr/>
            <p:nvPr/>
          </p:nvCxnSpPr>
          <p:spPr>
            <a:xfrm>
              <a:off x="1029960" y="735480"/>
              <a:ext cx="323640" cy="385920"/>
            </a:xfrm>
            <a:prstGeom prst="straightConnector1">
              <a:avLst/>
            </a:prstGeom>
            <a:ln w="38100">
              <a:solidFill>
                <a:srgbClr val="99D5F0"/>
              </a:solidFill>
              <a:round/>
            </a:ln>
          </p:spPr>
        </p:cxnSp>
        <p:cxnSp>
          <p:nvCxnSpPr>
            <p:cNvPr id="629" name="Google Shape;977;p54"/>
            <p:cNvCxnSpPr/>
            <p:nvPr/>
          </p:nvCxnSpPr>
          <p:spPr>
            <a:xfrm flipH="1">
              <a:off x="713160" y="735480"/>
              <a:ext cx="323640" cy="385920"/>
            </a:xfrm>
            <a:prstGeom prst="straightConnector1">
              <a:avLst/>
            </a:prstGeom>
            <a:ln w="38100">
              <a:solidFill>
                <a:srgbClr val="99D5F0"/>
              </a:solidFill>
              <a:round/>
            </a:ln>
          </p:spPr>
        </p:cxnSp>
        <p:cxnSp>
          <p:nvCxnSpPr>
            <p:cNvPr id="630" name="Google Shape;978;p54"/>
            <p:cNvCxnSpPr/>
            <p:nvPr/>
          </p:nvCxnSpPr>
          <p:spPr>
            <a:xfrm>
              <a:off x="1034280" y="739080"/>
              <a:ext cx="360" cy="382320"/>
            </a:xfrm>
            <a:prstGeom prst="straightConnector1">
              <a:avLst/>
            </a:prstGeom>
            <a:ln w="38100">
              <a:solidFill>
                <a:srgbClr val="99D5F0"/>
              </a:solidFill>
              <a:round/>
            </a:ln>
          </p:spPr>
        </p:cxnSp>
      </p:grpSp>
      <p:sp>
        <p:nvSpPr>
          <p:cNvPr id="631" name="Google Shape;979;p54"/>
          <p:cNvSpPr/>
          <p:nvPr/>
        </p:nvSpPr>
        <p:spPr>
          <a:xfrm>
            <a:off x="5208840" y="-297000"/>
            <a:ext cx="635760" cy="1270080"/>
          </a:xfrm>
          <a:custGeom>
            <a:avLst/>
            <a:gdLst>
              <a:gd name="textAreaLeft" fmla="*/ 0 w 635760"/>
              <a:gd name="textAreaRight" fmla="*/ 636120 w 635760"/>
              <a:gd name="textAreaTop" fmla="*/ 0 h 1270080"/>
              <a:gd name="textAreaBottom" fmla="*/ 1270440 h 1270080"/>
            </a:gdLst>
            <a:ahLst/>
            <a:cxnLst/>
            <a:rect l="textAreaLeft" t="textAreaTop" r="textAreaRight" b="textAreaBottom"/>
            <a:pathLst>
              <a:path w="23562" h="47053">
                <a:moveTo>
                  <a:pt x="0" y="1"/>
                </a:moveTo>
                <a:lnTo>
                  <a:pt x="0" y="47053"/>
                </a:lnTo>
                <a:cubicBezTo>
                  <a:pt x="13012" y="47053"/>
                  <a:pt x="23561" y="36518"/>
                  <a:pt x="23561" y="23525"/>
                </a:cubicBezTo>
                <a:cubicBezTo>
                  <a:pt x="23561" y="10535"/>
                  <a:pt x="13012" y="1"/>
                  <a:pt x="0" y="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strike="noStrike" spc="-1">
              <a:solidFill>
                <a:srgbClr val="000000"/>
              </a:solidFill>
              <a:latin typeface="OpenSymbol"/>
            </a:endParaRPr>
          </a:p>
        </p:txBody>
      </p:sp>
      <p:grpSp>
        <p:nvGrpSpPr>
          <p:cNvPr id="632" name="Google Shape;980;p54"/>
          <p:cNvGrpSpPr/>
          <p:nvPr/>
        </p:nvGrpSpPr>
        <p:grpSpPr>
          <a:xfrm>
            <a:off x="5457600" y="412200"/>
            <a:ext cx="138240" cy="884520"/>
            <a:chOff x="5457600" y="412200"/>
            <a:chExt cx="138240" cy="884520"/>
          </a:xfrm>
        </p:grpSpPr>
        <p:sp>
          <p:nvSpPr>
            <p:cNvPr id="633" name="Google Shape;981;p54"/>
            <p:cNvSpPr/>
            <p:nvPr/>
          </p:nvSpPr>
          <p:spPr>
            <a:xfrm rot="2737200" flipH="1">
              <a:off x="5477760" y="432000"/>
              <a:ext cx="97920" cy="97920"/>
            </a:xfrm>
            <a:prstGeom prst="rect">
              <a:avLst/>
            </a:prstGeom>
            <a:solidFill>
              <a:schemeClr val="dk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48960" bIns="489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634" name="Google Shape;982;p54"/>
            <p:cNvSpPr/>
            <p:nvPr/>
          </p:nvSpPr>
          <p:spPr>
            <a:xfrm rot="2737200" flipH="1">
              <a:off x="5477760" y="680760"/>
              <a:ext cx="97920" cy="97920"/>
            </a:xfrm>
            <a:prstGeom prst="rect">
              <a:avLst/>
            </a:prstGeom>
            <a:solidFill>
              <a:schemeClr val="dk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48960" bIns="489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635" name="Google Shape;983;p54"/>
            <p:cNvSpPr/>
            <p:nvPr/>
          </p:nvSpPr>
          <p:spPr>
            <a:xfrm rot="2737200" flipH="1">
              <a:off x="5477760" y="929160"/>
              <a:ext cx="97920" cy="97920"/>
            </a:xfrm>
            <a:prstGeom prst="rect">
              <a:avLst/>
            </a:prstGeom>
            <a:solidFill>
              <a:schemeClr val="dk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48960" bIns="489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636" name="Google Shape;984;p54"/>
            <p:cNvSpPr/>
            <p:nvPr/>
          </p:nvSpPr>
          <p:spPr>
            <a:xfrm rot="2737200" flipH="1">
              <a:off x="5477760" y="1177920"/>
              <a:ext cx="97920" cy="97920"/>
            </a:xfrm>
            <a:prstGeom prst="rect">
              <a:avLst/>
            </a:prstGeom>
            <a:solidFill>
              <a:schemeClr val="dk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48960" bIns="489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PlaceHolder 1"/>
          <p:cNvSpPr>
            <a:spLocks noGrp="1"/>
          </p:cNvSpPr>
          <p:nvPr>
            <p:ph type="title"/>
          </p:nvPr>
        </p:nvSpPr>
        <p:spPr>
          <a:xfrm>
            <a:off x="648360" y="651140"/>
            <a:ext cx="4524120" cy="671959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2800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Роль игры в обучении</a:t>
            </a:r>
            <a:endParaRPr lang="fr-FR" sz="2800" spc="-1" dirty="0">
              <a:solidFill>
                <a:schemeClr val="dk1"/>
              </a:solidFill>
              <a:latin typeface="Inter Medium" panose="020B0602030000000004" pitchFamily="34" charset="0"/>
              <a:ea typeface="Inter Medium" panose="020B0602030000000004" pitchFamily="34" charset="0"/>
            </a:endParaRPr>
          </a:p>
        </p:txBody>
      </p:sp>
      <p:sp>
        <p:nvSpPr>
          <p:cNvPr id="638" name="PlaceHolder 2"/>
          <p:cNvSpPr>
            <a:spLocks noGrp="1"/>
          </p:cNvSpPr>
          <p:nvPr>
            <p:ph type="subTitle"/>
          </p:nvPr>
        </p:nvSpPr>
        <p:spPr>
          <a:xfrm>
            <a:off x="713520" y="1323099"/>
            <a:ext cx="4342804" cy="15141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Игра также может служить важным инструментом в обучении, позволяя заучивать новую информацию и навыки через практическое применение, что повышает эффективность усвоения.</a:t>
            </a:r>
            <a:endParaRPr lang="en-US" sz="1600" b="0" strike="noStrike" spc="-1" dirty="0">
              <a:solidFill>
                <a:srgbClr val="000000"/>
              </a:solidFill>
              <a:latin typeface="Inter" panose="020B0502030000000004" pitchFamily="34" charset="0"/>
              <a:ea typeface="Inter" panose="020B0502030000000004" pitchFamily="34" charset="0"/>
            </a:endParaRPr>
          </a:p>
        </p:txBody>
      </p:sp>
      <p:pic>
        <p:nvPicPr>
          <p:cNvPr id="639" name="Google Shape;736;p38"/>
          <p:cNvPicPr/>
          <p:nvPr/>
        </p:nvPicPr>
        <p:blipFill>
          <a:blip r:embed="rId2"/>
          <a:srcRect l="14192" t="26830" b="1964"/>
          <a:stretch/>
        </p:blipFill>
        <p:spPr>
          <a:xfrm>
            <a:off x="5236920" y="583560"/>
            <a:ext cx="3193560" cy="3975840"/>
          </a:xfrm>
          <a:prstGeom prst="rect">
            <a:avLst/>
          </a:prstGeom>
          <a:ln w="0">
            <a:noFill/>
          </a:ln>
        </p:spPr>
      </p:pic>
      <p:grpSp>
        <p:nvGrpSpPr>
          <p:cNvPr id="640" name="Google Shape;737;p38"/>
          <p:cNvGrpSpPr/>
          <p:nvPr/>
        </p:nvGrpSpPr>
        <p:grpSpPr>
          <a:xfrm>
            <a:off x="4776120" y="-282240"/>
            <a:ext cx="1211400" cy="1270080"/>
            <a:chOff x="4776120" y="-282240"/>
            <a:chExt cx="1211400" cy="1270080"/>
          </a:xfrm>
        </p:grpSpPr>
        <p:sp>
          <p:nvSpPr>
            <p:cNvPr id="641" name="Google Shape;738;p38"/>
            <p:cNvSpPr/>
            <p:nvPr/>
          </p:nvSpPr>
          <p:spPr>
            <a:xfrm flipH="1">
              <a:off x="4776120" y="-282240"/>
              <a:ext cx="635760" cy="1270080"/>
            </a:xfrm>
            <a:custGeom>
              <a:avLst/>
              <a:gdLst>
                <a:gd name="textAreaLeft" fmla="*/ 360 w 635760"/>
                <a:gd name="textAreaRight" fmla="*/ 636480 w 635760"/>
                <a:gd name="textAreaTop" fmla="*/ 0 h 1270080"/>
                <a:gd name="textAreaBottom" fmla="*/ 1270440 h 1270080"/>
              </a:gdLst>
              <a:ahLst/>
              <a:cxnLst/>
              <a:rect l="textAreaLeft" t="textAreaTop" r="textAreaRight" b="textAreaBottom"/>
              <a:pathLst>
                <a:path w="23562" h="47053">
                  <a:moveTo>
                    <a:pt x="0" y="1"/>
                  </a:moveTo>
                  <a:lnTo>
                    <a:pt x="0" y="47053"/>
                  </a:lnTo>
                  <a:cubicBezTo>
                    <a:pt x="13012" y="47053"/>
                    <a:pt x="23561" y="36518"/>
                    <a:pt x="23561" y="23525"/>
                  </a:cubicBezTo>
                  <a:cubicBezTo>
                    <a:pt x="23561" y="10535"/>
                    <a:pt x="13012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grpSp>
          <p:nvGrpSpPr>
            <p:cNvPr id="642" name="Google Shape;739;p38"/>
            <p:cNvGrpSpPr/>
            <p:nvPr/>
          </p:nvGrpSpPr>
          <p:grpSpPr>
            <a:xfrm>
              <a:off x="5103360" y="283320"/>
              <a:ext cx="884160" cy="138600"/>
              <a:chOff x="5103360" y="283320"/>
              <a:chExt cx="884160" cy="138600"/>
            </a:xfrm>
          </p:grpSpPr>
          <p:sp>
            <p:nvSpPr>
              <p:cNvPr id="643" name="Google Shape;740;p38"/>
              <p:cNvSpPr/>
              <p:nvPr/>
            </p:nvSpPr>
            <p:spPr>
              <a:xfrm rot="2662800">
                <a:off x="5869440" y="30348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644" name="Google Shape;741;p38"/>
              <p:cNvSpPr/>
              <p:nvPr/>
            </p:nvSpPr>
            <p:spPr>
              <a:xfrm rot="2662800">
                <a:off x="5620680" y="30348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645" name="Google Shape;742;p38"/>
              <p:cNvSpPr/>
              <p:nvPr/>
            </p:nvSpPr>
            <p:spPr>
              <a:xfrm rot="2662800">
                <a:off x="5371920" y="30348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646" name="Google Shape;743;p38"/>
              <p:cNvSpPr/>
              <p:nvPr/>
            </p:nvSpPr>
            <p:spPr>
              <a:xfrm rot="2662800">
                <a:off x="5123520" y="30348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PlaceHolder 1"/>
          <p:cNvSpPr>
            <a:spLocks noGrp="1"/>
          </p:cNvSpPr>
          <p:nvPr>
            <p:ph type="title"/>
          </p:nvPr>
        </p:nvSpPr>
        <p:spPr>
          <a:xfrm>
            <a:off x="1647720" y="2619360"/>
            <a:ext cx="5857560" cy="904233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4500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Типы игр</a:t>
            </a:r>
            <a:endParaRPr lang="fr-FR" sz="4500" spc="-1" dirty="0">
              <a:solidFill>
                <a:schemeClr val="dk1"/>
              </a:solidFill>
              <a:latin typeface="Inter Medium" panose="020B0602030000000004" pitchFamily="34" charset="0"/>
              <a:ea typeface="Inter Medium" panose="020B0602030000000004" pitchFamily="34" charset="0"/>
            </a:endParaRPr>
          </a:p>
        </p:txBody>
      </p:sp>
      <p:sp>
        <p:nvSpPr>
          <p:cNvPr id="648" name="PlaceHolder 2"/>
          <p:cNvSpPr>
            <a:spLocks noGrp="1"/>
          </p:cNvSpPr>
          <p:nvPr>
            <p:ph type="title"/>
          </p:nvPr>
        </p:nvSpPr>
        <p:spPr>
          <a:xfrm>
            <a:off x="3514680" y="1314360"/>
            <a:ext cx="2104560" cy="1104480"/>
          </a:xfrm>
          <a:prstGeom prst="rect">
            <a:avLst/>
          </a:prstGeom>
          <a:solidFill>
            <a:srgbClr val="99D5F0">
              <a:alpha val="37000"/>
            </a:srgbClr>
          </a:solidFill>
          <a:ln w="0">
            <a:noFill/>
          </a:ln>
        </p:spPr>
        <p:txBody>
          <a:bodyPr lIns="91440" tIns="91440" rIns="91440" bIns="91440" anchor="b">
            <a:norm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n" sz="6000" b="1" spc="-1" dirty="0">
                <a:solidFill>
                  <a:schemeClr val="dk1"/>
                </a:solidFill>
                <a:latin typeface="Inter Extra Bold" panose="020B0902040000000004" pitchFamily="34" charset="0"/>
                <a:ea typeface="Inter Extra Bold" panose="020B0902040000000004" pitchFamily="34" charset="0"/>
              </a:rPr>
              <a:t>02</a:t>
            </a:r>
            <a:endParaRPr lang="fr-FR" sz="6000" b="1" spc="-1" dirty="0">
              <a:solidFill>
                <a:schemeClr val="dk1"/>
              </a:solidFill>
              <a:latin typeface="Inter Extra Bold" panose="020B0902040000000004" pitchFamily="34" charset="0"/>
              <a:ea typeface="Inter Extra Bold" panose="020B0902040000000004" pitchFamily="34" charset="0"/>
            </a:endParaRPr>
          </a:p>
        </p:txBody>
      </p:sp>
      <p:grpSp>
        <p:nvGrpSpPr>
          <p:cNvPr id="650" name="Google Shape;751;p39"/>
          <p:cNvGrpSpPr/>
          <p:nvPr/>
        </p:nvGrpSpPr>
        <p:grpSpPr>
          <a:xfrm>
            <a:off x="7226280" y="381240"/>
            <a:ext cx="635760" cy="1622880"/>
            <a:chOff x="7226280" y="381240"/>
            <a:chExt cx="635760" cy="1622880"/>
          </a:xfrm>
        </p:grpSpPr>
        <p:sp>
          <p:nvSpPr>
            <p:cNvPr id="651" name="Google Shape;752;p39"/>
            <p:cNvSpPr/>
            <p:nvPr/>
          </p:nvSpPr>
          <p:spPr>
            <a:xfrm>
              <a:off x="7226280" y="734040"/>
              <a:ext cx="635760" cy="1270080"/>
            </a:xfrm>
            <a:custGeom>
              <a:avLst/>
              <a:gdLst>
                <a:gd name="textAreaLeft" fmla="*/ 0 w 635760"/>
                <a:gd name="textAreaRight" fmla="*/ 636120 w 635760"/>
                <a:gd name="textAreaTop" fmla="*/ 0 h 1270080"/>
                <a:gd name="textAreaBottom" fmla="*/ 1270440 h 1270080"/>
              </a:gdLst>
              <a:ahLst/>
              <a:cxnLst/>
              <a:rect l="textAreaLeft" t="textAreaTop" r="textAreaRight" b="textAreaBottom"/>
              <a:pathLst>
                <a:path w="23562" h="47053">
                  <a:moveTo>
                    <a:pt x="0" y="1"/>
                  </a:moveTo>
                  <a:lnTo>
                    <a:pt x="0" y="47053"/>
                  </a:lnTo>
                  <a:cubicBezTo>
                    <a:pt x="13012" y="47053"/>
                    <a:pt x="23561" y="36518"/>
                    <a:pt x="23561" y="23525"/>
                  </a:cubicBezTo>
                  <a:cubicBezTo>
                    <a:pt x="23561" y="10535"/>
                    <a:pt x="13012" y="1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grpSp>
          <p:nvGrpSpPr>
            <p:cNvPr id="652" name="Google Shape;753;p39"/>
            <p:cNvGrpSpPr/>
            <p:nvPr/>
          </p:nvGrpSpPr>
          <p:grpSpPr>
            <a:xfrm>
              <a:off x="7475040" y="381240"/>
              <a:ext cx="138600" cy="883800"/>
              <a:chOff x="7475040" y="381240"/>
              <a:chExt cx="138600" cy="883800"/>
            </a:xfrm>
          </p:grpSpPr>
          <p:sp>
            <p:nvSpPr>
              <p:cNvPr id="653" name="Google Shape;754;p39"/>
              <p:cNvSpPr/>
              <p:nvPr/>
            </p:nvSpPr>
            <p:spPr>
              <a:xfrm rot="18862800">
                <a:off x="7495200" y="40104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654" name="Google Shape;755;p39"/>
              <p:cNvSpPr/>
              <p:nvPr/>
            </p:nvSpPr>
            <p:spPr>
              <a:xfrm rot="18862800">
                <a:off x="7495200" y="64944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655" name="Google Shape;756;p39"/>
              <p:cNvSpPr/>
              <p:nvPr/>
            </p:nvSpPr>
            <p:spPr>
              <a:xfrm rot="18862800">
                <a:off x="7495200" y="89820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656" name="Google Shape;757;p39"/>
              <p:cNvSpPr/>
              <p:nvPr/>
            </p:nvSpPr>
            <p:spPr>
              <a:xfrm rot="18862800">
                <a:off x="7495200" y="1146600"/>
                <a:ext cx="97920" cy="97920"/>
              </a:xfrm>
              <a:prstGeom prst="rect">
                <a:avLst/>
              </a:pr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  <p:grpSp>
        <p:nvGrpSpPr>
          <p:cNvPr id="657" name="Google Shape;758;p39"/>
          <p:cNvGrpSpPr/>
          <p:nvPr/>
        </p:nvGrpSpPr>
        <p:grpSpPr>
          <a:xfrm>
            <a:off x="470880" y="788760"/>
            <a:ext cx="385920" cy="640440"/>
            <a:chOff x="470880" y="788760"/>
            <a:chExt cx="385920" cy="640440"/>
          </a:xfrm>
        </p:grpSpPr>
        <p:cxnSp>
          <p:nvCxnSpPr>
            <p:cNvPr id="658" name="Google Shape;759;p39"/>
            <p:cNvCxnSpPr/>
            <p:nvPr/>
          </p:nvCxnSpPr>
          <p:spPr>
            <a:xfrm flipV="1">
              <a:off x="470880" y="788760"/>
              <a:ext cx="360" cy="640800"/>
            </a:xfrm>
            <a:prstGeom prst="straightConnector1">
              <a:avLst/>
            </a:prstGeom>
            <a:ln w="38100">
              <a:solidFill>
                <a:srgbClr val="2F5FAA"/>
              </a:solidFill>
              <a:round/>
            </a:ln>
          </p:spPr>
        </p:cxnSp>
        <p:cxnSp>
          <p:nvCxnSpPr>
            <p:cNvPr id="659" name="Google Shape;760;p39"/>
            <p:cNvCxnSpPr/>
            <p:nvPr/>
          </p:nvCxnSpPr>
          <p:spPr>
            <a:xfrm flipV="1">
              <a:off x="470880" y="788760"/>
              <a:ext cx="386280" cy="323640"/>
            </a:xfrm>
            <a:prstGeom prst="straightConnector1">
              <a:avLst/>
            </a:prstGeom>
            <a:ln w="38100">
              <a:solidFill>
                <a:srgbClr val="2F5FAA"/>
              </a:solidFill>
              <a:round/>
            </a:ln>
          </p:spPr>
        </p:cxnSp>
        <p:cxnSp>
          <p:nvCxnSpPr>
            <p:cNvPr id="660" name="Google Shape;761;p39"/>
            <p:cNvCxnSpPr/>
            <p:nvPr/>
          </p:nvCxnSpPr>
          <p:spPr>
            <a:xfrm>
              <a:off x="470880" y="1105560"/>
              <a:ext cx="386280" cy="323640"/>
            </a:xfrm>
            <a:prstGeom prst="straightConnector1">
              <a:avLst/>
            </a:prstGeom>
            <a:ln w="38100">
              <a:solidFill>
                <a:srgbClr val="2F5FAA"/>
              </a:solidFill>
              <a:round/>
            </a:ln>
          </p:spPr>
        </p:cxnSp>
        <p:cxnSp>
          <p:nvCxnSpPr>
            <p:cNvPr id="661" name="Google Shape;762;p39"/>
            <p:cNvCxnSpPr/>
            <p:nvPr/>
          </p:nvCxnSpPr>
          <p:spPr>
            <a:xfrm>
              <a:off x="474480" y="1107720"/>
              <a:ext cx="382320" cy="360"/>
            </a:xfrm>
            <a:prstGeom prst="straightConnector1">
              <a:avLst/>
            </a:prstGeom>
            <a:ln w="38100">
              <a:solidFill>
                <a:srgbClr val="2F5FAA"/>
              </a:solidFill>
              <a:round/>
            </a:ln>
          </p:spPr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PlaceHolder 1"/>
          <p:cNvSpPr>
            <a:spLocks noGrp="1"/>
          </p:cNvSpPr>
          <p:nvPr>
            <p:ph type="title"/>
          </p:nvPr>
        </p:nvSpPr>
        <p:spPr>
          <a:xfrm>
            <a:off x="950723" y="594000"/>
            <a:ext cx="3124663" cy="12283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2800" b="0" strike="noStrike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Интерактивные игры</a:t>
            </a:r>
            <a:endParaRPr lang="fr-FR" sz="2800" b="0" strike="noStrike" spc="-1" dirty="0">
              <a:solidFill>
                <a:schemeClr val="dk1"/>
              </a:solidFill>
              <a:latin typeface="Inter Medium" panose="020B0602030000000004" pitchFamily="34" charset="0"/>
              <a:ea typeface="Inter Medium" panose="020B0602030000000004" pitchFamily="34" charset="0"/>
            </a:endParaRPr>
          </a:p>
        </p:txBody>
      </p:sp>
      <p:sp>
        <p:nvSpPr>
          <p:cNvPr id="663" name="PlaceHolder 2"/>
          <p:cNvSpPr>
            <a:spLocks noGrp="1"/>
          </p:cNvSpPr>
          <p:nvPr>
            <p:ph type="subTitle"/>
          </p:nvPr>
        </p:nvSpPr>
        <p:spPr>
          <a:xfrm>
            <a:off x="950723" y="1786564"/>
            <a:ext cx="5588622" cy="2016509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Интерактивные игры активно вовлекают </a:t>
            </a:r>
            <a:r>
              <a:rPr lang="ru-RU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детей</a:t>
            </a: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 </a:t>
            </a:r>
            <a:br>
              <a:rPr lang="ru-RU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</a:b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в процесс, позволяя создавать опыт взаимодействия, который способствует развитию социальных навыков и укреплению эмоциональных связей. </a:t>
            </a:r>
            <a:endParaRPr lang="ru-RU" sz="1600" b="0" strike="noStrike" spc="-1" dirty="0">
              <a:solidFill>
                <a:schemeClr val="dk1"/>
              </a:solidFill>
              <a:latin typeface="Inter" panose="020B0502030000000004" pitchFamily="34" charset="0"/>
              <a:ea typeface="Inter" panose="020B0502030000000004" pitchFamily="34" charset="0"/>
            </a:endParaRPr>
          </a:p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Такие игры могут использоваться в учебных </a:t>
            </a:r>
            <a:br>
              <a:rPr lang="ru-RU" sz="1600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</a:b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или терапевтических целях, пробуждая заинтересованность и вовлечение.</a:t>
            </a:r>
            <a:endParaRPr lang="en-US" sz="1600" b="0" strike="noStrike" spc="-1" dirty="0">
              <a:solidFill>
                <a:srgbClr val="000000"/>
              </a:solidFill>
              <a:latin typeface="Inter" panose="020B0502030000000004" pitchFamily="34" charset="0"/>
              <a:ea typeface="Inter" panose="020B0502030000000004" pitchFamily="34" charset="0"/>
            </a:endParaRPr>
          </a:p>
        </p:txBody>
      </p:sp>
      <p:grpSp>
        <p:nvGrpSpPr>
          <p:cNvPr id="665" name="Google Shape;723;p37"/>
          <p:cNvGrpSpPr/>
          <p:nvPr/>
        </p:nvGrpSpPr>
        <p:grpSpPr>
          <a:xfrm>
            <a:off x="8112600" y="1753560"/>
            <a:ext cx="635760" cy="1518120"/>
            <a:chOff x="8112600" y="1753560"/>
            <a:chExt cx="635760" cy="1518120"/>
          </a:xfrm>
        </p:grpSpPr>
        <p:sp>
          <p:nvSpPr>
            <p:cNvPr id="666" name="Google Shape;724;p37"/>
            <p:cNvSpPr/>
            <p:nvPr/>
          </p:nvSpPr>
          <p:spPr>
            <a:xfrm>
              <a:off x="8112600" y="2001600"/>
              <a:ext cx="635760" cy="1270080"/>
            </a:xfrm>
            <a:custGeom>
              <a:avLst/>
              <a:gdLst>
                <a:gd name="textAreaLeft" fmla="*/ 0 w 635760"/>
                <a:gd name="textAreaRight" fmla="*/ 636120 w 635760"/>
                <a:gd name="textAreaTop" fmla="*/ 0 h 1270080"/>
                <a:gd name="textAreaBottom" fmla="*/ 1270440 h 1270080"/>
              </a:gdLst>
              <a:ahLst/>
              <a:cxnLst/>
              <a:rect l="textAreaLeft" t="textAreaTop" r="textAreaRight" b="textAreaBottom"/>
              <a:pathLst>
                <a:path w="23562" h="47053">
                  <a:moveTo>
                    <a:pt x="0" y="1"/>
                  </a:moveTo>
                  <a:lnTo>
                    <a:pt x="0" y="47053"/>
                  </a:lnTo>
                  <a:cubicBezTo>
                    <a:pt x="13012" y="47053"/>
                    <a:pt x="23561" y="36518"/>
                    <a:pt x="23561" y="23525"/>
                  </a:cubicBezTo>
                  <a:cubicBezTo>
                    <a:pt x="23561" y="10535"/>
                    <a:pt x="13012" y="1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grpSp>
          <p:nvGrpSpPr>
            <p:cNvPr id="667" name="Google Shape;725;p37"/>
            <p:cNvGrpSpPr/>
            <p:nvPr/>
          </p:nvGrpSpPr>
          <p:grpSpPr>
            <a:xfrm>
              <a:off x="8361360" y="1753560"/>
              <a:ext cx="138600" cy="884160"/>
              <a:chOff x="8361360" y="1753560"/>
              <a:chExt cx="138600" cy="884160"/>
            </a:xfrm>
          </p:grpSpPr>
          <p:sp>
            <p:nvSpPr>
              <p:cNvPr id="668" name="Google Shape;726;p37"/>
              <p:cNvSpPr/>
              <p:nvPr/>
            </p:nvSpPr>
            <p:spPr>
              <a:xfrm rot="18862800">
                <a:off x="8381520" y="177336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669" name="Google Shape;727;p37"/>
              <p:cNvSpPr/>
              <p:nvPr/>
            </p:nvSpPr>
            <p:spPr>
              <a:xfrm rot="18862800">
                <a:off x="8381520" y="202176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670" name="Google Shape;728;p37"/>
              <p:cNvSpPr/>
              <p:nvPr/>
            </p:nvSpPr>
            <p:spPr>
              <a:xfrm rot="18862800">
                <a:off x="8381520" y="227052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671" name="Google Shape;729;p37"/>
              <p:cNvSpPr/>
              <p:nvPr/>
            </p:nvSpPr>
            <p:spPr>
              <a:xfrm rot="18862800">
                <a:off x="8381520" y="251928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  <p:pic>
        <p:nvPicPr>
          <p:cNvPr id="2050" name="Picture 2" descr="Девушка крупным планом играет вместе">
            <a:extLst>
              <a:ext uri="{FF2B5EF4-FFF2-40B4-BE49-F238E27FC236}">
                <a16:creationId xmlns:a16="http://schemas.microsoft.com/office/drawing/2014/main" id="{201BC889-815E-461E-A8D0-189CD572E4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9345" y="734822"/>
            <a:ext cx="2442294" cy="3666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PlaceHolder 1"/>
          <p:cNvSpPr>
            <a:spLocks noGrp="1"/>
          </p:cNvSpPr>
          <p:nvPr>
            <p:ph type="title"/>
          </p:nvPr>
        </p:nvSpPr>
        <p:spPr>
          <a:xfrm>
            <a:off x="723960" y="912558"/>
            <a:ext cx="3438000" cy="11142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2800" spc="-1" dirty="0">
                <a:solidFill>
                  <a:schemeClr val="dk1"/>
                </a:solidFill>
                <a:latin typeface="Inter Medium" panose="020B0602030000000004" pitchFamily="34" charset="0"/>
                <a:ea typeface="Inter Medium" panose="020B0602030000000004" pitchFamily="34" charset="0"/>
              </a:rPr>
              <a:t>Терапевтические игры</a:t>
            </a:r>
            <a:endParaRPr lang="fr-FR" sz="2800" spc="-1" dirty="0">
              <a:solidFill>
                <a:schemeClr val="dk1"/>
              </a:solidFill>
              <a:latin typeface="Inter Medium" panose="020B0602030000000004" pitchFamily="34" charset="0"/>
              <a:ea typeface="Inter Medium" panose="020B0602030000000004" pitchFamily="34" charset="0"/>
            </a:endParaRPr>
          </a:p>
        </p:txBody>
      </p:sp>
      <p:sp>
        <p:nvSpPr>
          <p:cNvPr id="674" name="PlaceHolder 2"/>
          <p:cNvSpPr>
            <a:spLocks noGrp="1"/>
          </p:cNvSpPr>
          <p:nvPr>
            <p:ph type="subTitle"/>
          </p:nvPr>
        </p:nvSpPr>
        <p:spPr>
          <a:xfrm>
            <a:off x="723961" y="2059241"/>
            <a:ext cx="4975274" cy="2197444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marL="0" indent="0">
              <a:lnSpc>
                <a:spcPct val="100000"/>
              </a:lnSpc>
              <a:spcAft>
                <a:spcPts val="1599"/>
              </a:spcAft>
              <a:buNone/>
              <a:tabLst>
                <a:tab pos="0" algn="l"/>
              </a:tabLst>
            </a:pP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Терапевтические игры специально разработаны для решения психоэмоциональных проблем. </a:t>
            </a:r>
            <a:endParaRPr lang="ru-RU" sz="1600" b="0" strike="noStrike" spc="-1" dirty="0">
              <a:solidFill>
                <a:schemeClr val="dk1"/>
              </a:solidFill>
              <a:latin typeface="Inter" panose="020B0502030000000004" pitchFamily="34" charset="0"/>
              <a:ea typeface="Inter" panose="020B0502030000000004" pitchFamily="34" charset="0"/>
            </a:endParaRPr>
          </a:p>
          <a:p>
            <a:pPr marL="0" indent="0">
              <a:lnSpc>
                <a:spcPct val="100000"/>
              </a:lnSpc>
              <a:spcAft>
                <a:spcPts val="1599"/>
              </a:spcAft>
              <a:buNone/>
              <a:tabLst>
                <a:tab pos="0" algn="l"/>
              </a:tabLst>
            </a:pPr>
            <a:r>
              <a:rPr lang="en" sz="1600" b="0" strike="noStrike" spc="-1" dirty="0">
                <a:solidFill>
                  <a:schemeClr val="dk1"/>
                </a:solidFill>
                <a:latin typeface="Inter" panose="020B0502030000000004" pitchFamily="34" charset="0"/>
                <a:ea typeface="Inter" panose="020B0502030000000004" pitchFamily="34" charset="0"/>
              </a:rPr>
              <a:t>Они создают безопасную среду для исследования чувств и поведения, позволяя игрокам работать над личными сложностями, такими как низкая самооценка или тревожность, через практикий и роль игры.</a:t>
            </a:r>
            <a:endParaRPr lang="en-US" sz="1600" b="0" strike="noStrike" spc="-1" dirty="0">
              <a:solidFill>
                <a:srgbClr val="000000"/>
              </a:solidFill>
              <a:latin typeface="Inter" panose="020B0502030000000004" pitchFamily="34" charset="0"/>
              <a:ea typeface="Inter" panose="020B0502030000000004" pitchFamily="34" charset="0"/>
            </a:endParaRPr>
          </a:p>
        </p:txBody>
      </p:sp>
      <p:sp>
        <p:nvSpPr>
          <p:cNvPr id="675" name="Google Shape;894;p49"/>
          <p:cNvSpPr/>
          <p:nvPr/>
        </p:nvSpPr>
        <p:spPr>
          <a:xfrm>
            <a:off x="8534520" y="-733320"/>
            <a:ext cx="1266480" cy="126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70823080" tIns="633240" rIns="870823080" bIns="633240"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fr-FR" sz="1800" b="0" strike="noStrike" spc="-1">
              <a:solidFill>
                <a:schemeClr val="dk1"/>
              </a:solidFill>
              <a:latin typeface="Arial"/>
            </a:endParaRPr>
          </a:p>
        </p:txBody>
      </p:sp>
      <p:pic>
        <p:nvPicPr>
          <p:cNvPr id="3074" name="Picture 2" descr="Вид спереди: мальчик-смайлик с кусочками пазла">
            <a:extLst>
              <a:ext uri="{FF2B5EF4-FFF2-40B4-BE49-F238E27FC236}">
                <a16:creationId xmlns:a16="http://schemas.microsoft.com/office/drawing/2014/main" id="{27977A23-D94C-4015-9742-514E24E378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651" y="523924"/>
            <a:ext cx="2788722" cy="4190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oogle Shape;895;p49">
            <a:extLst>
              <a:ext uri="{FF2B5EF4-FFF2-40B4-BE49-F238E27FC236}">
                <a16:creationId xmlns:a16="http://schemas.microsoft.com/office/drawing/2014/main" id="{6D15B596-92C0-4FF5-B3EB-C254811CE7DF}"/>
              </a:ext>
            </a:extLst>
          </p:cNvPr>
          <p:cNvGrpSpPr/>
          <p:nvPr/>
        </p:nvGrpSpPr>
        <p:grpSpPr>
          <a:xfrm>
            <a:off x="5754651" y="3574032"/>
            <a:ext cx="635760" cy="1795680"/>
            <a:chOff x="6208200" y="3162600"/>
            <a:chExt cx="635760" cy="1795680"/>
          </a:xfrm>
        </p:grpSpPr>
        <p:sp>
          <p:nvSpPr>
            <p:cNvPr id="15" name="Google Shape;896;p49">
              <a:extLst>
                <a:ext uri="{FF2B5EF4-FFF2-40B4-BE49-F238E27FC236}">
                  <a16:creationId xmlns:a16="http://schemas.microsoft.com/office/drawing/2014/main" id="{220E483C-2E42-4340-95B3-2D0FC6DD730A}"/>
                </a:ext>
              </a:extLst>
            </p:cNvPr>
            <p:cNvSpPr/>
            <p:nvPr/>
          </p:nvSpPr>
          <p:spPr>
            <a:xfrm>
              <a:off x="6208200" y="3688200"/>
              <a:ext cx="635760" cy="1270080"/>
            </a:xfrm>
            <a:custGeom>
              <a:avLst/>
              <a:gdLst>
                <a:gd name="textAreaLeft" fmla="*/ 0 w 635760"/>
                <a:gd name="textAreaRight" fmla="*/ 636120 w 635760"/>
                <a:gd name="textAreaTop" fmla="*/ 0 h 1270080"/>
                <a:gd name="textAreaBottom" fmla="*/ 1270440 h 1270080"/>
              </a:gdLst>
              <a:ahLst/>
              <a:cxnLst/>
              <a:rect l="textAreaLeft" t="textAreaTop" r="textAreaRight" b="textAreaBottom"/>
              <a:pathLst>
                <a:path w="23562" h="47053">
                  <a:moveTo>
                    <a:pt x="0" y="1"/>
                  </a:moveTo>
                  <a:lnTo>
                    <a:pt x="0" y="47053"/>
                  </a:lnTo>
                  <a:cubicBezTo>
                    <a:pt x="13012" y="47053"/>
                    <a:pt x="23561" y="36518"/>
                    <a:pt x="23561" y="23525"/>
                  </a:cubicBezTo>
                  <a:cubicBezTo>
                    <a:pt x="23561" y="10535"/>
                    <a:pt x="13012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grpSp>
          <p:nvGrpSpPr>
            <p:cNvPr id="16" name="Google Shape;897;p49">
              <a:extLst>
                <a:ext uri="{FF2B5EF4-FFF2-40B4-BE49-F238E27FC236}">
                  <a16:creationId xmlns:a16="http://schemas.microsoft.com/office/drawing/2014/main" id="{0F9E10E0-536B-42BE-8DCE-21C56283E71B}"/>
                </a:ext>
              </a:extLst>
            </p:cNvPr>
            <p:cNvGrpSpPr/>
            <p:nvPr/>
          </p:nvGrpSpPr>
          <p:grpSpPr>
            <a:xfrm>
              <a:off x="6456600" y="3162600"/>
              <a:ext cx="138240" cy="884520"/>
              <a:chOff x="6456600" y="3162600"/>
              <a:chExt cx="138240" cy="884520"/>
            </a:xfrm>
          </p:grpSpPr>
          <p:sp>
            <p:nvSpPr>
              <p:cNvPr id="17" name="Google Shape;898;p49">
                <a:extLst>
                  <a:ext uri="{FF2B5EF4-FFF2-40B4-BE49-F238E27FC236}">
                    <a16:creationId xmlns:a16="http://schemas.microsoft.com/office/drawing/2014/main" id="{235881D5-ABF2-445E-A697-EB0AB75E9A83}"/>
                  </a:ext>
                </a:extLst>
              </p:cNvPr>
              <p:cNvSpPr/>
              <p:nvPr/>
            </p:nvSpPr>
            <p:spPr>
              <a:xfrm rot="2737200" flipH="1">
                <a:off x="6476760" y="318240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8" name="Google Shape;899;p49">
                <a:extLst>
                  <a:ext uri="{FF2B5EF4-FFF2-40B4-BE49-F238E27FC236}">
                    <a16:creationId xmlns:a16="http://schemas.microsoft.com/office/drawing/2014/main" id="{77AEA815-C0A3-46D0-AC8C-29F1BF41676C}"/>
                  </a:ext>
                </a:extLst>
              </p:cNvPr>
              <p:cNvSpPr/>
              <p:nvPr/>
            </p:nvSpPr>
            <p:spPr>
              <a:xfrm rot="2737200" flipH="1">
                <a:off x="6476760" y="343116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9" name="Google Shape;900;p49">
                <a:extLst>
                  <a:ext uri="{FF2B5EF4-FFF2-40B4-BE49-F238E27FC236}">
                    <a16:creationId xmlns:a16="http://schemas.microsoft.com/office/drawing/2014/main" id="{6B32A291-4F70-4A8C-8CC5-448EBA78766E}"/>
                  </a:ext>
                </a:extLst>
              </p:cNvPr>
              <p:cNvSpPr/>
              <p:nvPr/>
            </p:nvSpPr>
            <p:spPr>
              <a:xfrm rot="2737200" flipH="1">
                <a:off x="6476760" y="367956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20" name="Google Shape;901;p49">
                <a:extLst>
                  <a:ext uri="{FF2B5EF4-FFF2-40B4-BE49-F238E27FC236}">
                    <a16:creationId xmlns:a16="http://schemas.microsoft.com/office/drawing/2014/main" id="{0ED90191-DC45-440D-A353-1DEB20B02018}"/>
                  </a:ext>
                </a:extLst>
              </p:cNvPr>
              <p:cNvSpPr/>
              <p:nvPr/>
            </p:nvSpPr>
            <p:spPr>
              <a:xfrm rot="2737200" flipH="1">
                <a:off x="6476760" y="3928320"/>
                <a:ext cx="97920" cy="97920"/>
              </a:xfrm>
              <a:prstGeom prst="rect">
                <a:avLst/>
              </a:pr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8960" bIns="4896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8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0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2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3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4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5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6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7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8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9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0.xml><?xml version="1.0" encoding="utf-8"?>
<a:theme xmlns:a="http://schemas.openxmlformats.org/drawingml/2006/main" name="Slidesgo Final Pages">
  <a:themeElements>
    <a:clrScheme name="Simple Light">
      <a:dk1>
        <a:srgbClr val="0E2A47"/>
      </a:dk1>
      <a:lt1>
        <a:srgbClr val="FFFFFF"/>
      </a:lt1>
      <a:dk2>
        <a:srgbClr val="869FB2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869FB2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1.xml><?xml version="1.0" encoding="utf-8"?>
<a:theme xmlns:a="http://schemas.openxmlformats.org/drawingml/2006/main" name="Slidesgo Final Pages">
  <a:themeElements>
    <a:clrScheme name="Simple Light">
      <a:dk1>
        <a:srgbClr val="0E2A47"/>
      </a:dk1>
      <a:lt1>
        <a:srgbClr val="FFFFFF"/>
      </a:lt1>
      <a:dk2>
        <a:srgbClr val="869FB2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869FB2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About Yourself by Slidesgo">
  <a:themeElements>
    <a:clrScheme name="Simple Light">
      <a:dk1>
        <a:srgbClr val="1C365F"/>
      </a:dk1>
      <a:lt1>
        <a:srgbClr val="FFFFFF"/>
      </a:lt1>
      <a:dk2>
        <a:srgbClr val="99D5F0"/>
      </a:dk2>
      <a:lt2>
        <a:srgbClr val="669CD3"/>
      </a:lt2>
      <a:accent1>
        <a:srgbClr val="2F5FA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C365F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</TotalTime>
  <Words>265</Words>
  <Application>Microsoft Office PowerPoint</Application>
  <PresentationFormat>Экран (16:9)</PresentationFormat>
  <Paragraphs>40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31</vt:i4>
      </vt:variant>
      <vt:variant>
        <vt:lpstr>Заголовки слайдов</vt:lpstr>
      </vt:variant>
      <vt:variant>
        <vt:i4>16</vt:i4>
      </vt:variant>
    </vt:vector>
  </HeadingPairs>
  <TitlesOfParts>
    <vt:vector size="56" baseType="lpstr">
      <vt:lpstr>Arial</vt:lpstr>
      <vt:lpstr>Golos Text</vt:lpstr>
      <vt:lpstr>Inter</vt:lpstr>
      <vt:lpstr>Inter Extra Bold</vt:lpstr>
      <vt:lpstr>Inter Medium</vt:lpstr>
      <vt:lpstr>OpenSymbol</vt:lpstr>
      <vt:lpstr>Poppins</vt:lpstr>
      <vt:lpstr>Symbol</vt:lpstr>
      <vt:lpstr>Wingdings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About Yourself by Slidesgo</vt:lpstr>
      <vt:lpstr>Slidesgo Final Pages</vt:lpstr>
      <vt:lpstr>Slidesgo Final Pages</vt:lpstr>
      <vt:lpstr>Игра, как инструмент психологической коррекции</vt:lpstr>
      <vt:lpstr>Введение</vt:lpstr>
      <vt:lpstr>Определение игры</vt:lpstr>
      <vt:lpstr>Психологический аспект игры</vt:lpstr>
      <vt:lpstr>Игра как средство самовыражения</vt:lpstr>
      <vt:lpstr>Роль игры в обучении</vt:lpstr>
      <vt:lpstr>Типы игр</vt:lpstr>
      <vt:lpstr>Интерактивные игры</vt:lpstr>
      <vt:lpstr>Терапевтические игры</vt:lpstr>
      <vt:lpstr>Ролевые игры</vt:lpstr>
      <vt:lpstr>Подбор игр</vt:lpstr>
      <vt:lpstr>Игра от тревожности</vt:lpstr>
      <vt:lpstr>Игры от застенчивости</vt:lpstr>
      <vt:lpstr>Игры от агрессии</vt:lpstr>
      <vt:lpstr>Заключение</vt:lpstr>
      <vt:lpstr>Спасибо  за внимание!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 как инструмент психологической коррекции</dc:title>
  <dc:creator>Tanya</dc:creator>
  <cp:lastModifiedBy>Татьяна Пронина</cp:lastModifiedBy>
  <cp:revision>8</cp:revision>
  <dcterms:modified xsi:type="dcterms:W3CDTF">2025-05-03T16:01:49Z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2025-05-03T14:16:13Z</dcterms:created>
  <dc:creator>Unknown Creator</dc:creator>
  <dc:description/>
  <dc:language>en-US</dc:language>
  <cp:lastModifiedBy>Unknown Creator</cp:lastModifiedBy>
  <dcterms:modified xsi:type="dcterms:W3CDTF">2025-05-03T14:16:13Z</dcterms:modified>
  <cp:revision>0</cp:revision>
  <dc:subject/>
  <dc:title>Untitled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lides">
    <vt:r8>16</vt:r8>
  </property>
</Properties>
</file>